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5143500" cx="9144000"/>
  <p:notesSz cx="6858000" cy="9144000"/>
  <p:embeddedFontLst>
    <p:embeddedFont>
      <p:font typeface="Roboto"/>
      <p:regular r:id="rId52"/>
      <p:bold r:id="rId53"/>
      <p:italic r:id="rId54"/>
      <p:boldItalic r:id="rId55"/>
    </p:embeddedFont>
    <p:embeddedFont>
      <p:font typeface="Fjalla One"/>
      <p:regular r:id="rId56"/>
    </p:embeddedFont>
    <p:embeddedFont>
      <p:font typeface="Barlow Semi Condensed Medium"/>
      <p:regular r:id="rId57"/>
      <p:bold r:id="rId58"/>
      <p:italic r:id="rId59"/>
      <p:boldItalic r:id="rId60"/>
    </p:embeddedFont>
    <p:embeddedFont>
      <p:font typeface="Barlow Semi Condensed"/>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5" roundtripDataSignature="AMtx7mgUCsc7xTByKZP4G9VxSq3+ML/H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BarlowSemiCondensed-bold.fntdata"/><Relationship Id="rId61" Type="http://schemas.openxmlformats.org/officeDocument/2006/relationships/font" Target="fonts/BarlowSemiCondensed-regular.fntdata"/><Relationship Id="rId20" Type="http://schemas.openxmlformats.org/officeDocument/2006/relationships/slide" Target="slides/slide16.xml"/><Relationship Id="rId64" Type="http://schemas.openxmlformats.org/officeDocument/2006/relationships/font" Target="fonts/BarlowSemiCondensed-boldItalic.fntdata"/><Relationship Id="rId63" Type="http://schemas.openxmlformats.org/officeDocument/2006/relationships/font" Target="fonts/BarlowSemiCondensed-italic.fntdata"/><Relationship Id="rId22" Type="http://schemas.openxmlformats.org/officeDocument/2006/relationships/slide" Target="slides/slide18.xml"/><Relationship Id="rId21" Type="http://schemas.openxmlformats.org/officeDocument/2006/relationships/slide" Target="slides/slide17.xml"/><Relationship Id="rId65"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BarlowSemiCondensedMedium-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57" Type="http://schemas.openxmlformats.org/officeDocument/2006/relationships/font" Target="fonts/BarlowSemiCondensedMedium-regular.fntdata"/><Relationship Id="rId12" Type="http://schemas.openxmlformats.org/officeDocument/2006/relationships/slide" Target="slides/slide8.xml"/><Relationship Id="rId56" Type="http://schemas.openxmlformats.org/officeDocument/2006/relationships/font" Target="fonts/FjallaOne-regular.fntdata"/><Relationship Id="rId15" Type="http://schemas.openxmlformats.org/officeDocument/2006/relationships/slide" Target="slides/slide11.xml"/><Relationship Id="rId59" Type="http://schemas.openxmlformats.org/officeDocument/2006/relationships/font" Target="fonts/BarlowSemiCondensedMedium-italic.fntdata"/><Relationship Id="rId14" Type="http://schemas.openxmlformats.org/officeDocument/2006/relationships/slide" Target="slides/slide10.xml"/><Relationship Id="rId58" Type="http://schemas.openxmlformats.org/officeDocument/2006/relationships/font" Target="fonts/BarlowSemiCondensedMedium-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5" name="Google Shape;171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2" name="Google Shape;179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0" name="Google Shape;18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7" name="Google Shape;18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8" name="Google Shape;181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6" name="Google Shape;182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4" name="Google Shape;18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1" name="Google Shape;184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0" name="Google Shape;185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1" name="Google Shape;186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0" name="Google Shape;187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2" name="Google Shape;17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8" name="Google Shape;18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7" name="Google Shape;188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6" name="Google Shape;18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4" name="Google Shape;190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0" name="Google Shape;191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6" name="Google Shape;191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4" name="Google Shape;192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2" name="Google Shape;193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0" name="Google Shape;194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9" name="Google Shape;194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1" name="Google Shape;173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8" name="Google Shape;195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4" name="Google Shape;197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1" name="Google Shape;198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9" name="Google Shape;198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8" name="Google Shape;199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6" name="Google Shape;200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4" name="Google Shape;201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1" name="Google Shape;202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1" name="Google Shape;203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9" name="Google Shape;203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9" name="Google Shape;17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7" name="Google Shape;204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7" name="Google Shape;205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7" name="Google Shape;206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5" name="Google Shape;207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3" name="Google Shape;208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5" name="Google Shape;209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2" name="Google Shape;2102;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8" name="Google Shape;210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9" name="Google Shape;17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7" name="Google Shape;17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6" name="Google Shape;176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4" name="Google Shape;17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3" name="Google Shape;178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 name="Shape 8"/>
        <p:cNvGrpSpPr/>
        <p:nvPr/>
      </p:nvGrpSpPr>
      <p:grpSpPr>
        <a:xfrm>
          <a:off x="0" y="0"/>
          <a:ext cx="0" cy="0"/>
          <a:chOff x="0" y="0"/>
          <a:chExt cx="0" cy="0"/>
        </a:xfrm>
      </p:grpSpPr>
      <p:grpSp>
        <p:nvGrpSpPr>
          <p:cNvPr id="9" name="Google Shape;9;p49"/>
          <p:cNvGrpSpPr/>
          <p:nvPr/>
        </p:nvGrpSpPr>
        <p:grpSpPr>
          <a:xfrm>
            <a:off x="1349626" y="598417"/>
            <a:ext cx="6453730" cy="3631136"/>
            <a:chOff x="365750" y="1285025"/>
            <a:chExt cx="6934275" cy="3315500"/>
          </a:xfrm>
        </p:grpSpPr>
        <p:sp>
          <p:nvSpPr>
            <p:cNvPr id="10" name="Google Shape;10;p49"/>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9"/>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 name="Google Shape;12;p49"/>
          <p:cNvSpPr txBox="1"/>
          <p:nvPr>
            <p:ph type="title"/>
          </p:nvPr>
        </p:nvSpPr>
        <p:spPr>
          <a:xfrm>
            <a:off x="2624328" y="1620753"/>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3" name="Google Shape;13;p49"/>
          <p:cNvGrpSpPr/>
          <p:nvPr/>
        </p:nvGrpSpPr>
        <p:grpSpPr>
          <a:xfrm>
            <a:off x="-6867" y="-6625"/>
            <a:ext cx="9152342" cy="5102050"/>
            <a:chOff x="-6867" y="-6625"/>
            <a:chExt cx="9152342" cy="5102050"/>
          </a:xfrm>
        </p:grpSpPr>
        <p:cxnSp>
          <p:nvCxnSpPr>
            <p:cNvPr id="14" name="Google Shape;14;p49"/>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15" name="Google Shape;15;p49"/>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16" name="Google Shape;16;p49"/>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17" name="Google Shape;17;p49"/>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18" name="Google Shape;18;p49"/>
            <p:cNvGrpSpPr/>
            <p:nvPr/>
          </p:nvGrpSpPr>
          <p:grpSpPr>
            <a:xfrm flipH="1">
              <a:off x="1278333" y="4513075"/>
              <a:ext cx="581800" cy="582350"/>
              <a:chOff x="8064275" y="887850"/>
              <a:chExt cx="581800" cy="582350"/>
            </a:xfrm>
          </p:grpSpPr>
          <p:sp>
            <p:nvSpPr>
              <p:cNvPr id="19" name="Google Shape;19;p4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 name="Google Shape;25;p49"/>
            <p:cNvGrpSpPr/>
            <p:nvPr/>
          </p:nvGrpSpPr>
          <p:grpSpPr>
            <a:xfrm flipH="1">
              <a:off x="2747608" y="4340463"/>
              <a:ext cx="292025" cy="292575"/>
              <a:chOff x="7353050" y="316275"/>
              <a:chExt cx="292025" cy="292575"/>
            </a:xfrm>
          </p:grpSpPr>
          <p:sp>
            <p:nvSpPr>
              <p:cNvPr id="26" name="Google Shape;26;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49"/>
            <p:cNvGrpSpPr/>
            <p:nvPr/>
          </p:nvGrpSpPr>
          <p:grpSpPr>
            <a:xfrm flipH="1">
              <a:off x="171308" y="4315025"/>
              <a:ext cx="175000" cy="175000"/>
              <a:chOff x="8792300" y="321275"/>
              <a:chExt cx="175000" cy="175000"/>
            </a:xfrm>
          </p:grpSpPr>
          <p:sp>
            <p:nvSpPr>
              <p:cNvPr id="31" name="Google Shape;31;p4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 name="Google Shape;35;p49"/>
            <p:cNvGrpSpPr/>
            <p:nvPr/>
          </p:nvGrpSpPr>
          <p:grpSpPr>
            <a:xfrm>
              <a:off x="3873197" y="4657550"/>
              <a:ext cx="293111" cy="293388"/>
              <a:chOff x="3164039" y="430875"/>
              <a:chExt cx="293111" cy="293388"/>
            </a:xfrm>
          </p:grpSpPr>
          <p:sp>
            <p:nvSpPr>
              <p:cNvPr id="36" name="Google Shape;36;p4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 name="Google Shape;42;p49"/>
            <p:cNvGrpSpPr/>
            <p:nvPr/>
          </p:nvGrpSpPr>
          <p:grpSpPr>
            <a:xfrm flipH="1">
              <a:off x="242270" y="4142425"/>
              <a:ext cx="175013" cy="27000"/>
              <a:chOff x="5662375" y="212375"/>
              <a:chExt cx="175013" cy="27000"/>
            </a:xfrm>
          </p:grpSpPr>
          <p:sp>
            <p:nvSpPr>
              <p:cNvPr id="43" name="Google Shape;43;p4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6" name="Google Shape;46;p49"/>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47" name="Google Shape;47;p49"/>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48" name="Google Shape;48;p49"/>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49" name="Google Shape;49;p49"/>
            <p:cNvGrpSpPr/>
            <p:nvPr/>
          </p:nvGrpSpPr>
          <p:grpSpPr>
            <a:xfrm>
              <a:off x="8064275" y="1040250"/>
              <a:ext cx="581800" cy="582350"/>
              <a:chOff x="8064275" y="887850"/>
              <a:chExt cx="581800" cy="582350"/>
            </a:xfrm>
          </p:grpSpPr>
          <p:sp>
            <p:nvSpPr>
              <p:cNvPr id="50" name="Google Shape;50;p4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 name="Google Shape;56;p49"/>
            <p:cNvGrpSpPr/>
            <p:nvPr/>
          </p:nvGrpSpPr>
          <p:grpSpPr>
            <a:xfrm>
              <a:off x="7353050" y="316275"/>
              <a:ext cx="292025" cy="292575"/>
              <a:chOff x="7353050" y="316275"/>
              <a:chExt cx="292025" cy="292575"/>
            </a:xfrm>
          </p:grpSpPr>
          <p:sp>
            <p:nvSpPr>
              <p:cNvPr id="57" name="Google Shape;57;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49"/>
            <p:cNvGrpSpPr/>
            <p:nvPr/>
          </p:nvGrpSpPr>
          <p:grpSpPr>
            <a:xfrm>
              <a:off x="8792300" y="321275"/>
              <a:ext cx="175000" cy="175000"/>
              <a:chOff x="8792300" y="321275"/>
              <a:chExt cx="175000" cy="175000"/>
            </a:xfrm>
          </p:grpSpPr>
          <p:sp>
            <p:nvSpPr>
              <p:cNvPr id="62" name="Google Shape;62;p4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49"/>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9"/>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9"/>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9"/>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9"/>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9"/>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49"/>
            <p:cNvGrpSpPr/>
            <p:nvPr/>
          </p:nvGrpSpPr>
          <p:grpSpPr>
            <a:xfrm>
              <a:off x="8490050" y="170875"/>
              <a:ext cx="175013" cy="27000"/>
              <a:chOff x="5662375" y="212375"/>
              <a:chExt cx="175013" cy="27000"/>
            </a:xfrm>
          </p:grpSpPr>
          <p:sp>
            <p:nvSpPr>
              <p:cNvPr id="73" name="Google Shape;73;p4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 name="Google Shape;76;p49"/>
            <p:cNvGrpSpPr/>
            <p:nvPr/>
          </p:nvGrpSpPr>
          <p:grpSpPr>
            <a:xfrm>
              <a:off x="8678350" y="1658000"/>
              <a:ext cx="175013" cy="27000"/>
              <a:chOff x="5662375" y="212375"/>
              <a:chExt cx="175013" cy="27000"/>
            </a:xfrm>
          </p:grpSpPr>
          <p:sp>
            <p:nvSpPr>
              <p:cNvPr id="77" name="Google Shape;77;p4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0" name="Google Shape;80;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2" name="Shape 492"/>
        <p:cNvGrpSpPr/>
        <p:nvPr/>
      </p:nvGrpSpPr>
      <p:grpSpPr>
        <a:xfrm>
          <a:off x="0" y="0"/>
          <a:ext cx="0" cy="0"/>
          <a:chOff x="0" y="0"/>
          <a:chExt cx="0" cy="0"/>
        </a:xfrm>
      </p:grpSpPr>
      <p:sp>
        <p:nvSpPr>
          <p:cNvPr id="493" name="Google Shape;493;p58"/>
          <p:cNvSpPr txBox="1"/>
          <p:nvPr>
            <p:ph type="title"/>
          </p:nvPr>
        </p:nvSpPr>
        <p:spPr>
          <a:xfrm>
            <a:off x="896112" y="2039112"/>
            <a:ext cx="3566100" cy="136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4" name="Google Shape;494;p58"/>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9pPr>
          </a:lstStyle>
          <a:p/>
        </p:txBody>
      </p:sp>
      <p:cxnSp>
        <p:nvCxnSpPr>
          <p:cNvPr id="495" name="Google Shape;495;p58"/>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496" name="Google Shape;496;p58"/>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497" name="Google Shape;497;p58"/>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498" name="Google Shape;498;p58"/>
          <p:cNvGrpSpPr/>
          <p:nvPr/>
        </p:nvGrpSpPr>
        <p:grpSpPr>
          <a:xfrm flipH="1">
            <a:off x="499400" y="959675"/>
            <a:ext cx="581800" cy="582350"/>
            <a:chOff x="8064275" y="887850"/>
            <a:chExt cx="581800" cy="582350"/>
          </a:xfrm>
        </p:grpSpPr>
        <p:sp>
          <p:nvSpPr>
            <p:cNvPr id="499" name="Google Shape;499;p5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 name="Google Shape;505;p58"/>
          <p:cNvGrpSpPr/>
          <p:nvPr/>
        </p:nvGrpSpPr>
        <p:grpSpPr>
          <a:xfrm flipH="1">
            <a:off x="1500400" y="388100"/>
            <a:ext cx="292025" cy="292575"/>
            <a:chOff x="7353050" y="316275"/>
            <a:chExt cx="292025" cy="292575"/>
          </a:xfrm>
        </p:grpSpPr>
        <p:sp>
          <p:nvSpPr>
            <p:cNvPr id="506" name="Google Shape;506;p5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0" name="Google Shape;510;p58"/>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8"/>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8"/>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8"/>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8"/>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58"/>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6" name="Google Shape;516;p58"/>
          <p:cNvGrpSpPr/>
          <p:nvPr/>
        </p:nvGrpSpPr>
        <p:grpSpPr>
          <a:xfrm flipH="1">
            <a:off x="3527112" y="361100"/>
            <a:ext cx="175013" cy="27000"/>
            <a:chOff x="5662375" y="212375"/>
            <a:chExt cx="175013" cy="27000"/>
          </a:xfrm>
        </p:grpSpPr>
        <p:sp>
          <p:nvSpPr>
            <p:cNvPr id="517" name="Google Shape;517;p5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0" name="Google Shape;520;p58"/>
          <p:cNvGrpSpPr/>
          <p:nvPr/>
        </p:nvGrpSpPr>
        <p:grpSpPr>
          <a:xfrm flipH="1">
            <a:off x="480412" y="242700"/>
            <a:ext cx="175013" cy="27000"/>
            <a:chOff x="5662375" y="212375"/>
            <a:chExt cx="175013" cy="27000"/>
          </a:xfrm>
        </p:grpSpPr>
        <p:sp>
          <p:nvSpPr>
            <p:cNvPr id="521" name="Google Shape;521;p5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4" name="Google Shape;524;p58"/>
          <p:cNvGrpSpPr/>
          <p:nvPr/>
        </p:nvGrpSpPr>
        <p:grpSpPr>
          <a:xfrm flipH="1">
            <a:off x="901712" y="1653625"/>
            <a:ext cx="175013" cy="27000"/>
            <a:chOff x="5662375" y="212375"/>
            <a:chExt cx="175013" cy="27000"/>
          </a:xfrm>
        </p:grpSpPr>
        <p:sp>
          <p:nvSpPr>
            <p:cNvPr id="525" name="Google Shape;525;p5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28" name="Google Shape;528;p58"/>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529" name="Google Shape;529;p58"/>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530" name="Google Shape;530;p58"/>
          <p:cNvGrpSpPr/>
          <p:nvPr/>
        </p:nvGrpSpPr>
        <p:grpSpPr>
          <a:xfrm rot="10800000">
            <a:off x="499400" y="3940925"/>
            <a:ext cx="581800" cy="582350"/>
            <a:chOff x="8064275" y="887850"/>
            <a:chExt cx="581800" cy="582350"/>
          </a:xfrm>
        </p:grpSpPr>
        <p:sp>
          <p:nvSpPr>
            <p:cNvPr id="531" name="Google Shape;531;p5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 name="Google Shape;537;p58"/>
          <p:cNvGrpSpPr/>
          <p:nvPr/>
        </p:nvGrpSpPr>
        <p:grpSpPr>
          <a:xfrm rot="10800000">
            <a:off x="1819575" y="4586750"/>
            <a:ext cx="292025" cy="292575"/>
            <a:chOff x="7353050" y="316275"/>
            <a:chExt cx="292025" cy="292575"/>
          </a:xfrm>
        </p:grpSpPr>
        <p:sp>
          <p:nvSpPr>
            <p:cNvPr id="538" name="Google Shape;538;p5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2" name="Google Shape;542;p58"/>
          <p:cNvGrpSpPr/>
          <p:nvPr/>
        </p:nvGrpSpPr>
        <p:grpSpPr>
          <a:xfrm rot="10800000">
            <a:off x="212525" y="4645550"/>
            <a:ext cx="175000" cy="175000"/>
            <a:chOff x="8792300" y="321275"/>
            <a:chExt cx="175000" cy="175000"/>
          </a:xfrm>
        </p:grpSpPr>
        <p:sp>
          <p:nvSpPr>
            <p:cNvPr id="543" name="Google Shape;543;p5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 name="Google Shape;547;p58"/>
          <p:cNvGrpSpPr/>
          <p:nvPr/>
        </p:nvGrpSpPr>
        <p:grpSpPr>
          <a:xfrm rot="10800000">
            <a:off x="480412" y="4852325"/>
            <a:ext cx="175013" cy="27000"/>
            <a:chOff x="5662375" y="212375"/>
            <a:chExt cx="175013" cy="27000"/>
          </a:xfrm>
        </p:grpSpPr>
        <p:sp>
          <p:nvSpPr>
            <p:cNvPr id="548" name="Google Shape;548;p5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 name="Google Shape;551;p58"/>
          <p:cNvGrpSpPr/>
          <p:nvPr/>
        </p:nvGrpSpPr>
        <p:grpSpPr>
          <a:xfrm rot="10800000">
            <a:off x="1054112" y="3898600"/>
            <a:ext cx="175013" cy="27000"/>
            <a:chOff x="5662375" y="212375"/>
            <a:chExt cx="175013" cy="27000"/>
          </a:xfrm>
        </p:grpSpPr>
        <p:sp>
          <p:nvSpPr>
            <p:cNvPr id="552" name="Google Shape;552;p5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6" name="Shape 556"/>
        <p:cNvGrpSpPr/>
        <p:nvPr/>
      </p:nvGrpSpPr>
      <p:grpSpPr>
        <a:xfrm>
          <a:off x="0" y="0"/>
          <a:ext cx="0" cy="0"/>
          <a:chOff x="0" y="0"/>
          <a:chExt cx="0" cy="0"/>
        </a:xfrm>
      </p:grpSpPr>
      <p:sp>
        <p:nvSpPr>
          <p:cNvPr id="557" name="Google Shape;557;p59"/>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600"/>
              <a:buFont typeface="Barlow Semi Condensed"/>
              <a:buNone/>
              <a:defRPr b="0" i="0" sz="1600" u="none" cap="none" strike="noStrike">
                <a:solidFill>
                  <a:schemeClr val="dk2"/>
                </a:solidFill>
                <a:latin typeface="Barlow Semi Condensed"/>
                <a:ea typeface="Barlow Semi Condensed"/>
                <a:cs typeface="Barlow Semi Condensed"/>
                <a:sym typeface="Barlow Semi Condensed"/>
              </a:defRPr>
            </a:lvl1pPr>
          </a:lstStyle>
          <a:p/>
        </p:txBody>
      </p:sp>
      <p:sp>
        <p:nvSpPr>
          <p:cNvPr id="558" name="Google Shape;558;p59"/>
          <p:cNvSpPr txBox="1"/>
          <p:nvPr>
            <p:ph type="title"/>
          </p:nvPr>
        </p:nvSpPr>
        <p:spPr>
          <a:xfrm>
            <a:off x="2100600" y="347472"/>
            <a:ext cx="4947000" cy="58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559" name="Google Shape;559;p59"/>
          <p:cNvCxnSpPr/>
          <p:nvPr/>
        </p:nvCxnSpPr>
        <p:spPr>
          <a:xfrm>
            <a:off x="590450" y="4340600"/>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560" name="Google Shape;560;p59"/>
          <p:cNvCxnSpPr/>
          <p:nvPr/>
        </p:nvCxnSpPr>
        <p:spPr>
          <a:xfrm flipH="1" rot="10800000">
            <a:off x="7975" y="4332600"/>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561" name="Google Shape;561;p59"/>
          <p:cNvGrpSpPr/>
          <p:nvPr/>
        </p:nvGrpSpPr>
        <p:grpSpPr>
          <a:xfrm flipH="1">
            <a:off x="431725" y="4183775"/>
            <a:ext cx="292025" cy="292575"/>
            <a:chOff x="7353050" y="316275"/>
            <a:chExt cx="292025" cy="292575"/>
          </a:xfrm>
        </p:grpSpPr>
        <p:sp>
          <p:nvSpPr>
            <p:cNvPr id="562" name="Google Shape;562;p5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 name="Google Shape;566;p59"/>
          <p:cNvGrpSpPr/>
          <p:nvPr/>
        </p:nvGrpSpPr>
        <p:grpSpPr>
          <a:xfrm>
            <a:off x="1646714" y="4616575"/>
            <a:ext cx="293111" cy="293388"/>
            <a:chOff x="3164039" y="430875"/>
            <a:chExt cx="293111" cy="293388"/>
          </a:xfrm>
        </p:grpSpPr>
        <p:sp>
          <p:nvSpPr>
            <p:cNvPr id="567" name="Google Shape;567;p5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5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73" name="Google Shape;573;p59"/>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574" name="Google Shape;574;p59"/>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575" name="Google Shape;575;p59"/>
          <p:cNvGrpSpPr/>
          <p:nvPr/>
        </p:nvGrpSpPr>
        <p:grpSpPr>
          <a:xfrm>
            <a:off x="8064275" y="526925"/>
            <a:ext cx="581800" cy="582350"/>
            <a:chOff x="8064275" y="887850"/>
            <a:chExt cx="581800" cy="582350"/>
          </a:xfrm>
        </p:grpSpPr>
        <p:sp>
          <p:nvSpPr>
            <p:cNvPr id="576" name="Google Shape;576;p5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2" name="Google Shape;582;p59"/>
          <p:cNvGrpSpPr/>
          <p:nvPr/>
        </p:nvGrpSpPr>
        <p:grpSpPr>
          <a:xfrm>
            <a:off x="7033875" y="170875"/>
            <a:ext cx="292025" cy="292575"/>
            <a:chOff x="7353050" y="316275"/>
            <a:chExt cx="292025" cy="292575"/>
          </a:xfrm>
        </p:grpSpPr>
        <p:sp>
          <p:nvSpPr>
            <p:cNvPr id="583" name="Google Shape;583;p5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7" name="Google Shape;587;p59"/>
          <p:cNvGrpSpPr/>
          <p:nvPr/>
        </p:nvGrpSpPr>
        <p:grpSpPr>
          <a:xfrm>
            <a:off x="8757950" y="229650"/>
            <a:ext cx="175000" cy="175000"/>
            <a:chOff x="8792300" y="321275"/>
            <a:chExt cx="175000" cy="175000"/>
          </a:xfrm>
        </p:grpSpPr>
        <p:sp>
          <p:nvSpPr>
            <p:cNvPr id="588" name="Google Shape;588;p5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5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 name="Google Shape;592;p59"/>
          <p:cNvGrpSpPr/>
          <p:nvPr/>
        </p:nvGrpSpPr>
        <p:grpSpPr>
          <a:xfrm>
            <a:off x="8490050" y="170875"/>
            <a:ext cx="175013" cy="27000"/>
            <a:chOff x="5662375" y="212375"/>
            <a:chExt cx="175013" cy="27000"/>
          </a:xfrm>
        </p:grpSpPr>
        <p:sp>
          <p:nvSpPr>
            <p:cNvPr id="593" name="Google Shape;593;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6" name="Google Shape;596;p59"/>
          <p:cNvGrpSpPr/>
          <p:nvPr/>
        </p:nvGrpSpPr>
        <p:grpSpPr>
          <a:xfrm>
            <a:off x="7916350" y="1124600"/>
            <a:ext cx="175013" cy="27000"/>
            <a:chOff x="5662375" y="212375"/>
            <a:chExt cx="175013" cy="27000"/>
          </a:xfrm>
        </p:grpSpPr>
        <p:sp>
          <p:nvSpPr>
            <p:cNvPr id="597" name="Google Shape;597;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0" name="Google Shape;600;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1" name="Shape 601"/>
        <p:cNvGrpSpPr/>
        <p:nvPr/>
      </p:nvGrpSpPr>
      <p:grpSpPr>
        <a:xfrm>
          <a:off x="0" y="0"/>
          <a:ext cx="0" cy="0"/>
          <a:chOff x="0" y="0"/>
          <a:chExt cx="0" cy="0"/>
        </a:xfrm>
      </p:grpSpPr>
      <p:grpSp>
        <p:nvGrpSpPr>
          <p:cNvPr id="602" name="Google Shape;602;p60"/>
          <p:cNvGrpSpPr/>
          <p:nvPr/>
        </p:nvGrpSpPr>
        <p:grpSpPr>
          <a:xfrm rot="10800000">
            <a:off x="1954823" y="1124844"/>
            <a:ext cx="5234354" cy="3069144"/>
            <a:chOff x="1098425" y="237675"/>
            <a:chExt cx="5358675" cy="5174750"/>
          </a:xfrm>
        </p:grpSpPr>
        <p:sp>
          <p:nvSpPr>
            <p:cNvPr id="603" name="Google Shape;603;p60"/>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0"/>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0"/>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 name="Google Shape;606;p60"/>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607" name="Google Shape;607;p60"/>
          <p:cNvCxnSpPr/>
          <p:nvPr/>
        </p:nvCxnSpPr>
        <p:spPr>
          <a:xfrm rot="5400000">
            <a:off x="7269708" y="3324550"/>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608" name="Google Shape;608;p60"/>
          <p:cNvCxnSpPr/>
          <p:nvPr/>
        </p:nvCxnSpPr>
        <p:spPr>
          <a:xfrm flipH="1" rot="-5400000">
            <a:off x="7181408" y="2082400"/>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609" name="Google Shape;609;p60"/>
          <p:cNvCxnSpPr/>
          <p:nvPr/>
        </p:nvCxnSpPr>
        <p:spPr>
          <a:xfrm rot="5400000">
            <a:off x="7232433" y="736375"/>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610" name="Google Shape;610;p60"/>
          <p:cNvCxnSpPr/>
          <p:nvPr/>
        </p:nvCxnSpPr>
        <p:spPr>
          <a:xfrm rot="5400000">
            <a:off x="8168433" y="-6660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611" name="Google Shape;611;p60"/>
          <p:cNvGrpSpPr/>
          <p:nvPr/>
        </p:nvGrpSpPr>
        <p:grpSpPr>
          <a:xfrm flipH="1" rot="5400000">
            <a:off x="7407333" y="1284925"/>
            <a:ext cx="581800" cy="582350"/>
            <a:chOff x="8064275" y="887850"/>
            <a:chExt cx="581800" cy="582350"/>
          </a:xfrm>
        </p:grpSpPr>
        <p:sp>
          <p:nvSpPr>
            <p:cNvPr id="612" name="Google Shape;612;p6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 name="Google Shape;618;p60"/>
          <p:cNvGrpSpPr/>
          <p:nvPr/>
        </p:nvGrpSpPr>
        <p:grpSpPr>
          <a:xfrm flipH="1" rot="5400000">
            <a:off x="7869720" y="2754200"/>
            <a:ext cx="292025" cy="292575"/>
            <a:chOff x="7353050" y="316275"/>
            <a:chExt cx="292025" cy="292575"/>
          </a:xfrm>
        </p:grpSpPr>
        <p:sp>
          <p:nvSpPr>
            <p:cNvPr id="619" name="Google Shape;619;p6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3" name="Google Shape;623;p60"/>
          <p:cNvGrpSpPr/>
          <p:nvPr/>
        </p:nvGrpSpPr>
        <p:grpSpPr>
          <a:xfrm flipH="1" rot="5400000">
            <a:off x="8012458" y="178175"/>
            <a:ext cx="175000" cy="175000"/>
            <a:chOff x="8792300" y="321275"/>
            <a:chExt cx="175000" cy="175000"/>
          </a:xfrm>
        </p:grpSpPr>
        <p:sp>
          <p:nvSpPr>
            <p:cNvPr id="624" name="Google Shape;624;p6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8" name="Google Shape;628;p60"/>
          <p:cNvGrpSpPr/>
          <p:nvPr/>
        </p:nvGrpSpPr>
        <p:grpSpPr>
          <a:xfrm rot="5400000">
            <a:off x="7551683" y="3879926"/>
            <a:ext cx="293111" cy="293388"/>
            <a:chOff x="3164039" y="430875"/>
            <a:chExt cx="293111" cy="293388"/>
          </a:xfrm>
        </p:grpSpPr>
        <p:sp>
          <p:nvSpPr>
            <p:cNvPr id="629" name="Google Shape;629;p6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 name="Google Shape;635;p60"/>
          <p:cNvGrpSpPr/>
          <p:nvPr/>
        </p:nvGrpSpPr>
        <p:grpSpPr>
          <a:xfrm flipH="1" rot="5400000">
            <a:off x="8259052" y="323144"/>
            <a:ext cx="175013" cy="27000"/>
            <a:chOff x="5662375" y="212375"/>
            <a:chExt cx="175013" cy="27000"/>
          </a:xfrm>
        </p:grpSpPr>
        <p:sp>
          <p:nvSpPr>
            <p:cNvPr id="636" name="Google Shape;636;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39" name="Google Shape;639;p60"/>
          <p:cNvCxnSpPr/>
          <p:nvPr/>
        </p:nvCxnSpPr>
        <p:spPr>
          <a:xfrm flipH="1" rot="5400000">
            <a:off x="740850" y="25983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640" name="Google Shape;640;p60"/>
          <p:cNvCxnSpPr/>
          <p:nvPr/>
        </p:nvCxnSpPr>
        <p:spPr>
          <a:xfrm rot="-5400000">
            <a:off x="847100" y="355400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641" name="Google Shape;641;p60"/>
          <p:cNvCxnSpPr/>
          <p:nvPr/>
        </p:nvCxnSpPr>
        <p:spPr>
          <a:xfrm flipH="1" rot="5400000">
            <a:off x="1105775" y="415125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642" name="Google Shape;642;p60"/>
          <p:cNvGrpSpPr/>
          <p:nvPr/>
        </p:nvGrpSpPr>
        <p:grpSpPr>
          <a:xfrm rot="5400000">
            <a:off x="621475" y="4062025"/>
            <a:ext cx="581800" cy="582350"/>
            <a:chOff x="8064275" y="887850"/>
            <a:chExt cx="581800" cy="582350"/>
          </a:xfrm>
        </p:grpSpPr>
        <p:sp>
          <p:nvSpPr>
            <p:cNvPr id="643" name="Google Shape;643;p6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 name="Google Shape;649;p60"/>
          <p:cNvGrpSpPr/>
          <p:nvPr/>
        </p:nvGrpSpPr>
        <p:grpSpPr>
          <a:xfrm rot="5400000">
            <a:off x="1482825" y="3350800"/>
            <a:ext cx="292025" cy="292575"/>
            <a:chOff x="7353050" y="316275"/>
            <a:chExt cx="292025" cy="292575"/>
          </a:xfrm>
        </p:grpSpPr>
        <p:sp>
          <p:nvSpPr>
            <p:cNvPr id="650" name="Google Shape;650;p6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4" name="Google Shape;654;p60"/>
          <p:cNvGrpSpPr/>
          <p:nvPr/>
        </p:nvGrpSpPr>
        <p:grpSpPr>
          <a:xfrm rot="5400000">
            <a:off x="1595125" y="4790325"/>
            <a:ext cx="175000" cy="175000"/>
            <a:chOff x="8792300" y="321275"/>
            <a:chExt cx="175000" cy="175000"/>
          </a:xfrm>
        </p:grpSpPr>
        <p:sp>
          <p:nvSpPr>
            <p:cNvPr id="655" name="Google Shape;655;p6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9" name="Google Shape;659;p6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5" name="Google Shape;665;p60"/>
          <p:cNvGrpSpPr/>
          <p:nvPr/>
        </p:nvGrpSpPr>
        <p:grpSpPr>
          <a:xfrm rot="5400000">
            <a:off x="1701119" y="1515381"/>
            <a:ext cx="175013" cy="27000"/>
            <a:chOff x="5662375" y="212375"/>
            <a:chExt cx="175013" cy="27000"/>
          </a:xfrm>
        </p:grpSpPr>
        <p:sp>
          <p:nvSpPr>
            <p:cNvPr id="666" name="Google Shape;666;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9" name="Google Shape;669;p60"/>
          <p:cNvGrpSpPr/>
          <p:nvPr/>
        </p:nvGrpSpPr>
        <p:grpSpPr>
          <a:xfrm rot="5400000">
            <a:off x="1819519" y="4562081"/>
            <a:ext cx="175013" cy="27000"/>
            <a:chOff x="5662375" y="212375"/>
            <a:chExt cx="175013" cy="27000"/>
          </a:xfrm>
        </p:grpSpPr>
        <p:sp>
          <p:nvSpPr>
            <p:cNvPr id="670" name="Google Shape;670;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60"/>
          <p:cNvGrpSpPr/>
          <p:nvPr/>
        </p:nvGrpSpPr>
        <p:grpSpPr>
          <a:xfrm rot="5400000">
            <a:off x="408594" y="4140781"/>
            <a:ext cx="175013" cy="27000"/>
            <a:chOff x="5662375" y="212375"/>
            <a:chExt cx="175013" cy="27000"/>
          </a:xfrm>
        </p:grpSpPr>
        <p:sp>
          <p:nvSpPr>
            <p:cNvPr id="674" name="Google Shape;674;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7" name="Google Shape;677;p60"/>
          <p:cNvSpPr txBox="1"/>
          <p:nvPr>
            <p:ph hasCustomPrompt="1" type="title"/>
          </p:nvPr>
        </p:nvSpPr>
        <p:spPr>
          <a:xfrm>
            <a:off x="2624328" y="2057400"/>
            <a:ext cx="3904500" cy="78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678" name="Google Shape;678;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79" name="Shape 679"/>
        <p:cNvGrpSpPr/>
        <p:nvPr/>
      </p:nvGrpSpPr>
      <p:grpSpPr>
        <a:xfrm>
          <a:off x="0" y="0"/>
          <a:ext cx="0" cy="0"/>
          <a:chOff x="0" y="0"/>
          <a:chExt cx="0" cy="0"/>
        </a:xfrm>
      </p:grpSpPr>
      <p:sp>
        <p:nvSpPr>
          <p:cNvPr id="680" name="Google Shape;680;p61"/>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681" name="Google Shape;681;p61"/>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682" name="Google Shape;682;p61"/>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683" name="Google Shape;683;p61"/>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684" name="Google Shape;684;p61"/>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685" name="Google Shape;685;p61"/>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686" name="Google Shape;686;p61"/>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687" name="Google Shape;687;p61"/>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688" name="Google Shape;688;p61"/>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689" name="Google Shape;689;p61"/>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690" name="Google Shape;690;p61"/>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691" name="Google Shape;691;p61"/>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692" name="Google Shape;692;p61"/>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693" name="Google Shape;693;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94" name="Shape 694"/>
        <p:cNvGrpSpPr/>
        <p:nvPr/>
      </p:nvGrpSpPr>
      <p:grpSpPr>
        <a:xfrm>
          <a:off x="0" y="0"/>
          <a:ext cx="0" cy="0"/>
          <a:chOff x="0" y="0"/>
          <a:chExt cx="0" cy="0"/>
        </a:xfrm>
      </p:grpSpPr>
      <p:sp>
        <p:nvSpPr>
          <p:cNvPr id="695" name="Google Shape;695;p62"/>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96" name="Google Shape;696;p62"/>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697" name="Google Shape;697;p62"/>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698" name="Google Shape;698;p62"/>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699" name="Google Shape;699;p62"/>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700" name="Google Shape;700;p62"/>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701" name="Google Shape;701;p62"/>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702" name="Google Shape;702;p62"/>
          <p:cNvGrpSpPr/>
          <p:nvPr/>
        </p:nvGrpSpPr>
        <p:grpSpPr>
          <a:xfrm>
            <a:off x="261711" y="-1158"/>
            <a:ext cx="8550327" cy="3981600"/>
            <a:chOff x="261711" y="-1158"/>
            <a:chExt cx="8550327" cy="3981600"/>
          </a:xfrm>
        </p:grpSpPr>
        <p:cxnSp>
          <p:nvCxnSpPr>
            <p:cNvPr id="703" name="Google Shape;703;p62"/>
            <p:cNvCxnSpPr/>
            <p:nvPr/>
          </p:nvCxnSpPr>
          <p:spPr>
            <a:xfrm>
              <a:off x="515925" y="-1158"/>
              <a:ext cx="0" cy="3981600"/>
            </a:xfrm>
            <a:prstGeom prst="straightConnector1">
              <a:avLst/>
            </a:prstGeom>
            <a:noFill/>
            <a:ln cap="flat" cmpd="sng" w="9525">
              <a:solidFill>
                <a:schemeClr val="dk1"/>
              </a:solidFill>
              <a:prstDash val="solid"/>
              <a:round/>
              <a:headEnd len="sm" w="sm" type="none"/>
              <a:tailEnd len="sm" w="sm" type="none"/>
            </a:ln>
          </p:spPr>
        </p:cxnSp>
        <p:cxnSp>
          <p:nvCxnSpPr>
            <p:cNvPr id="704" name="Google Shape;704;p62"/>
            <p:cNvCxnSpPr/>
            <p:nvPr/>
          </p:nvCxnSpPr>
          <p:spPr>
            <a:xfrm>
              <a:off x="8666025" y="-1158"/>
              <a:ext cx="0" cy="1902000"/>
            </a:xfrm>
            <a:prstGeom prst="straightConnector1">
              <a:avLst/>
            </a:prstGeom>
            <a:noFill/>
            <a:ln cap="flat" cmpd="sng" w="9525">
              <a:solidFill>
                <a:schemeClr val="dk1"/>
              </a:solidFill>
              <a:prstDash val="solid"/>
              <a:round/>
              <a:headEnd len="sm" w="sm" type="none"/>
              <a:tailEnd len="sm" w="sm" type="none"/>
            </a:ln>
          </p:spPr>
        </p:cxnSp>
        <p:grpSp>
          <p:nvGrpSpPr>
            <p:cNvPr id="705" name="Google Shape;705;p62"/>
            <p:cNvGrpSpPr/>
            <p:nvPr/>
          </p:nvGrpSpPr>
          <p:grpSpPr>
            <a:xfrm rot="10800000">
              <a:off x="343275" y="3300779"/>
              <a:ext cx="344736" cy="345385"/>
              <a:chOff x="7353050" y="316275"/>
              <a:chExt cx="292025" cy="292575"/>
            </a:xfrm>
          </p:grpSpPr>
          <p:sp>
            <p:nvSpPr>
              <p:cNvPr id="706" name="Google Shape;706;p6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0" name="Google Shape;710;p62"/>
            <p:cNvGrpSpPr/>
            <p:nvPr/>
          </p:nvGrpSpPr>
          <p:grpSpPr>
            <a:xfrm rot="10800000">
              <a:off x="8520013" y="714742"/>
              <a:ext cx="292025" cy="292575"/>
              <a:chOff x="7353050" y="316275"/>
              <a:chExt cx="292025" cy="292575"/>
            </a:xfrm>
          </p:grpSpPr>
          <p:sp>
            <p:nvSpPr>
              <p:cNvPr id="711" name="Google Shape;711;p6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 name="Google Shape;715;p62"/>
            <p:cNvGrpSpPr/>
            <p:nvPr/>
          </p:nvGrpSpPr>
          <p:grpSpPr>
            <a:xfrm rot="10800000">
              <a:off x="261711" y="465077"/>
              <a:ext cx="507562" cy="507984"/>
              <a:chOff x="8064275" y="887850"/>
              <a:chExt cx="581800" cy="582350"/>
            </a:xfrm>
          </p:grpSpPr>
          <p:sp>
            <p:nvSpPr>
              <p:cNvPr id="716" name="Google Shape;716;p6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22" name="Google Shape;722;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723" name="Shape 723"/>
        <p:cNvGrpSpPr/>
        <p:nvPr/>
      </p:nvGrpSpPr>
      <p:grpSpPr>
        <a:xfrm>
          <a:off x="0" y="0"/>
          <a:ext cx="0" cy="0"/>
          <a:chOff x="0" y="0"/>
          <a:chExt cx="0" cy="0"/>
        </a:xfrm>
      </p:grpSpPr>
      <p:sp>
        <p:nvSpPr>
          <p:cNvPr id="724" name="Google Shape;724;p63"/>
          <p:cNvSpPr txBox="1"/>
          <p:nvPr>
            <p:ph type="title"/>
          </p:nvPr>
        </p:nvSpPr>
        <p:spPr>
          <a:xfrm>
            <a:off x="1568775" y="442350"/>
            <a:ext cx="6006300" cy="59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25" name="Google Shape;725;p63"/>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26" name="Google Shape;726;p63"/>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727" name="Google Shape;727;p63"/>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28" name="Google Shape;728;p63"/>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729" name="Google Shape;729;p63"/>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30" name="Google Shape;730;p63"/>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731" name="Google Shape;731;p63"/>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32" name="Google Shape;732;p63"/>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733" name="Google Shape;733;p63"/>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734" name="Google Shape;734;p63"/>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735" name="Google Shape;735;p63"/>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736" name="Google Shape;736;p63"/>
          <p:cNvGrpSpPr/>
          <p:nvPr/>
        </p:nvGrpSpPr>
        <p:grpSpPr>
          <a:xfrm flipH="1">
            <a:off x="423750" y="125363"/>
            <a:ext cx="292025" cy="292575"/>
            <a:chOff x="7353050" y="316275"/>
            <a:chExt cx="292025" cy="292575"/>
          </a:xfrm>
        </p:grpSpPr>
        <p:sp>
          <p:nvSpPr>
            <p:cNvPr id="737" name="Google Shape;737;p6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 name="Google Shape;741;p63"/>
          <p:cNvGrpSpPr/>
          <p:nvPr/>
        </p:nvGrpSpPr>
        <p:grpSpPr>
          <a:xfrm>
            <a:off x="1638739" y="558163"/>
            <a:ext cx="293111" cy="293388"/>
            <a:chOff x="3164039" y="430875"/>
            <a:chExt cx="293111" cy="293388"/>
          </a:xfrm>
        </p:grpSpPr>
        <p:sp>
          <p:nvSpPr>
            <p:cNvPr id="742" name="Google Shape;742;p6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8" name="Google Shape;748;p63"/>
          <p:cNvGrpSpPr/>
          <p:nvPr/>
        </p:nvGrpSpPr>
        <p:grpSpPr>
          <a:xfrm>
            <a:off x="1591750" y="362600"/>
            <a:ext cx="175013" cy="27000"/>
            <a:chOff x="5662375" y="212375"/>
            <a:chExt cx="175013" cy="27000"/>
          </a:xfrm>
        </p:grpSpPr>
        <p:sp>
          <p:nvSpPr>
            <p:cNvPr id="749" name="Google Shape;749;p6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52" name="Google Shape;752;p63"/>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753" name="Google Shape;753;p63"/>
          <p:cNvGrpSpPr/>
          <p:nvPr/>
        </p:nvGrpSpPr>
        <p:grpSpPr>
          <a:xfrm>
            <a:off x="7823875" y="202375"/>
            <a:ext cx="581800" cy="582350"/>
            <a:chOff x="8064275" y="887850"/>
            <a:chExt cx="581800" cy="582350"/>
          </a:xfrm>
        </p:grpSpPr>
        <p:sp>
          <p:nvSpPr>
            <p:cNvPr id="754" name="Google Shape;754;p6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 name="Google Shape;760;p63"/>
          <p:cNvGrpSpPr/>
          <p:nvPr/>
        </p:nvGrpSpPr>
        <p:grpSpPr>
          <a:xfrm flipH="1">
            <a:off x="8698650" y="1117488"/>
            <a:ext cx="292025" cy="292575"/>
            <a:chOff x="7353050" y="316275"/>
            <a:chExt cx="292025" cy="292575"/>
          </a:xfrm>
        </p:grpSpPr>
        <p:sp>
          <p:nvSpPr>
            <p:cNvPr id="761" name="Google Shape;761;p6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 name="Google Shape;765;p63"/>
          <p:cNvGrpSpPr/>
          <p:nvPr/>
        </p:nvGrpSpPr>
        <p:grpSpPr>
          <a:xfrm>
            <a:off x="8678350" y="1581800"/>
            <a:ext cx="175013" cy="27000"/>
            <a:chOff x="5662375" y="212375"/>
            <a:chExt cx="175013" cy="27000"/>
          </a:xfrm>
        </p:grpSpPr>
        <p:sp>
          <p:nvSpPr>
            <p:cNvPr id="766" name="Google Shape;766;p6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9" name="Google Shape;769;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70" name="Shape 770"/>
        <p:cNvGrpSpPr/>
        <p:nvPr/>
      </p:nvGrpSpPr>
      <p:grpSpPr>
        <a:xfrm>
          <a:off x="0" y="0"/>
          <a:ext cx="0" cy="0"/>
          <a:chOff x="0" y="0"/>
          <a:chExt cx="0" cy="0"/>
        </a:xfrm>
      </p:grpSpPr>
      <p:cxnSp>
        <p:nvCxnSpPr>
          <p:cNvPr id="771" name="Google Shape;771;p64"/>
          <p:cNvCxnSpPr/>
          <p:nvPr/>
        </p:nvCxnSpPr>
        <p:spPr>
          <a:xfrm>
            <a:off x="590450" y="4340600"/>
            <a:ext cx="670200" cy="423000"/>
          </a:xfrm>
          <a:prstGeom prst="straightConnector1">
            <a:avLst/>
          </a:prstGeom>
          <a:noFill/>
          <a:ln cap="flat" cmpd="sng" w="9525">
            <a:solidFill>
              <a:schemeClr val="dk1"/>
            </a:solidFill>
            <a:prstDash val="solid"/>
            <a:round/>
            <a:headEnd len="sm" w="sm" type="none"/>
            <a:tailEnd len="sm" w="sm" type="none"/>
          </a:ln>
        </p:spPr>
      </p:cxnSp>
      <p:sp>
        <p:nvSpPr>
          <p:cNvPr id="772" name="Google Shape;772;p64"/>
          <p:cNvSpPr txBox="1"/>
          <p:nvPr>
            <p:ph type="title"/>
          </p:nvPr>
        </p:nvSpPr>
        <p:spPr>
          <a:xfrm>
            <a:off x="2208175" y="342775"/>
            <a:ext cx="472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773" name="Google Shape;773;p64"/>
          <p:cNvCxnSpPr/>
          <p:nvPr/>
        </p:nvCxnSpPr>
        <p:spPr>
          <a:xfrm flipH="1" rot="10800000">
            <a:off x="0" y="4332550"/>
            <a:ext cx="590700" cy="663900"/>
          </a:xfrm>
          <a:prstGeom prst="straightConnector1">
            <a:avLst/>
          </a:prstGeom>
          <a:noFill/>
          <a:ln cap="flat" cmpd="sng" w="9525">
            <a:solidFill>
              <a:schemeClr val="dk1"/>
            </a:solidFill>
            <a:prstDash val="solid"/>
            <a:round/>
            <a:headEnd len="sm" w="sm" type="none"/>
            <a:tailEnd len="sm" w="sm" type="none"/>
          </a:ln>
        </p:spPr>
      </p:cxnSp>
      <p:grpSp>
        <p:nvGrpSpPr>
          <p:cNvPr id="774" name="Google Shape;774;p64"/>
          <p:cNvGrpSpPr/>
          <p:nvPr/>
        </p:nvGrpSpPr>
        <p:grpSpPr>
          <a:xfrm flipH="1">
            <a:off x="431725" y="4183775"/>
            <a:ext cx="292025" cy="292575"/>
            <a:chOff x="7353050" y="316275"/>
            <a:chExt cx="292025" cy="292575"/>
          </a:xfrm>
        </p:grpSpPr>
        <p:sp>
          <p:nvSpPr>
            <p:cNvPr id="775" name="Google Shape;775;p6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9" name="Google Shape;779;p64"/>
          <p:cNvGrpSpPr/>
          <p:nvPr/>
        </p:nvGrpSpPr>
        <p:grpSpPr>
          <a:xfrm>
            <a:off x="1075789" y="4604675"/>
            <a:ext cx="293111" cy="293388"/>
            <a:chOff x="3164039" y="430875"/>
            <a:chExt cx="293111" cy="293388"/>
          </a:xfrm>
        </p:grpSpPr>
        <p:sp>
          <p:nvSpPr>
            <p:cNvPr id="780" name="Google Shape;780;p6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86" name="Google Shape;786;p64"/>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787" name="Google Shape;787;p64"/>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788" name="Google Shape;788;p64"/>
          <p:cNvGrpSpPr/>
          <p:nvPr/>
        </p:nvGrpSpPr>
        <p:grpSpPr>
          <a:xfrm>
            <a:off x="8064275" y="526925"/>
            <a:ext cx="581800" cy="582350"/>
            <a:chOff x="8064275" y="887850"/>
            <a:chExt cx="581800" cy="582350"/>
          </a:xfrm>
        </p:grpSpPr>
        <p:sp>
          <p:nvSpPr>
            <p:cNvPr id="789" name="Google Shape;789;p6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5" name="Google Shape;795;p64"/>
          <p:cNvGrpSpPr/>
          <p:nvPr/>
        </p:nvGrpSpPr>
        <p:grpSpPr>
          <a:xfrm>
            <a:off x="7033875" y="170875"/>
            <a:ext cx="292025" cy="292575"/>
            <a:chOff x="7353050" y="316275"/>
            <a:chExt cx="292025" cy="292575"/>
          </a:xfrm>
        </p:grpSpPr>
        <p:sp>
          <p:nvSpPr>
            <p:cNvPr id="796" name="Google Shape;796;p6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0" name="Google Shape;800;p64"/>
          <p:cNvGrpSpPr/>
          <p:nvPr/>
        </p:nvGrpSpPr>
        <p:grpSpPr>
          <a:xfrm>
            <a:off x="8757950" y="229650"/>
            <a:ext cx="175000" cy="175000"/>
            <a:chOff x="8792300" y="321275"/>
            <a:chExt cx="175000" cy="175000"/>
          </a:xfrm>
        </p:grpSpPr>
        <p:sp>
          <p:nvSpPr>
            <p:cNvPr id="801" name="Google Shape;801;p6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6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5" name="Google Shape;805;p64"/>
          <p:cNvGrpSpPr/>
          <p:nvPr/>
        </p:nvGrpSpPr>
        <p:grpSpPr>
          <a:xfrm>
            <a:off x="8490050" y="170875"/>
            <a:ext cx="175013" cy="27000"/>
            <a:chOff x="5662375" y="212375"/>
            <a:chExt cx="175013" cy="27000"/>
          </a:xfrm>
        </p:grpSpPr>
        <p:sp>
          <p:nvSpPr>
            <p:cNvPr id="806" name="Google Shape;806;p6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6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 name="Google Shape;809;p64"/>
          <p:cNvGrpSpPr/>
          <p:nvPr/>
        </p:nvGrpSpPr>
        <p:grpSpPr>
          <a:xfrm>
            <a:off x="7916350" y="1124600"/>
            <a:ext cx="175013" cy="27000"/>
            <a:chOff x="5662375" y="212375"/>
            <a:chExt cx="175013" cy="27000"/>
          </a:xfrm>
        </p:grpSpPr>
        <p:sp>
          <p:nvSpPr>
            <p:cNvPr id="810" name="Google Shape;810;p6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3" name="Google Shape;813;p64"/>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14" name="Google Shape;814;p64"/>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15" name="Google Shape;815;p64"/>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16" name="Google Shape;816;p64"/>
          <p:cNvSpPr txBox="1"/>
          <p:nvPr>
            <p:ph idx="4" type="subTitle"/>
          </p:nvPr>
        </p:nvSpPr>
        <p:spPr>
          <a:xfrm>
            <a:off x="6217920" y="2139696"/>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p:txBody>
      </p:sp>
      <p:sp>
        <p:nvSpPr>
          <p:cNvPr id="817" name="Google Shape;817;p64"/>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18" name="Google Shape;818;p64"/>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19" name="Google Shape;819;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820" name="Shape 820"/>
        <p:cNvGrpSpPr/>
        <p:nvPr/>
      </p:nvGrpSpPr>
      <p:grpSpPr>
        <a:xfrm>
          <a:off x="0" y="0"/>
          <a:ext cx="0" cy="0"/>
          <a:chOff x="0" y="0"/>
          <a:chExt cx="0" cy="0"/>
        </a:xfrm>
      </p:grpSpPr>
      <p:sp>
        <p:nvSpPr>
          <p:cNvPr id="821" name="Google Shape;821;p65"/>
          <p:cNvSpPr txBox="1"/>
          <p:nvPr>
            <p:ph type="title"/>
          </p:nvPr>
        </p:nvSpPr>
        <p:spPr>
          <a:xfrm>
            <a:off x="3090672" y="338328"/>
            <a:ext cx="29628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22" name="Google Shape;822;p65"/>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3" name="Google Shape;823;p65"/>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24" name="Google Shape;824;p65"/>
          <p:cNvSpPr txBox="1"/>
          <p:nvPr>
            <p:ph idx="3" type="subTitle"/>
          </p:nvPr>
        </p:nvSpPr>
        <p:spPr>
          <a:xfrm>
            <a:off x="3689552"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5" name="Google Shape;825;p65"/>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9pPr>
          </a:lstStyle>
          <a:p/>
        </p:txBody>
      </p:sp>
      <p:sp>
        <p:nvSpPr>
          <p:cNvPr id="826" name="Google Shape;826;p65"/>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7" name="Google Shape;827;p65"/>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28" name="Google Shape;828;p65"/>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9" name="Google Shape;829;p65"/>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30" name="Google Shape;830;p65"/>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31" name="Google Shape;831;p65"/>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32" name="Google Shape;832;p65"/>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33" name="Google Shape;833;p65"/>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834" name="Google Shape;834;p65"/>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835" name="Google Shape;835;p65"/>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836" name="Google Shape;836;p65"/>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837" name="Google Shape;837;p65"/>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838" name="Google Shape;838;p65"/>
          <p:cNvGrpSpPr/>
          <p:nvPr/>
        </p:nvGrpSpPr>
        <p:grpSpPr>
          <a:xfrm flipH="1">
            <a:off x="1278333" y="4513075"/>
            <a:ext cx="581800" cy="582350"/>
            <a:chOff x="8064275" y="887850"/>
            <a:chExt cx="581800" cy="582350"/>
          </a:xfrm>
        </p:grpSpPr>
        <p:sp>
          <p:nvSpPr>
            <p:cNvPr id="839" name="Google Shape;839;p6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5" name="Google Shape;845;p65"/>
          <p:cNvGrpSpPr/>
          <p:nvPr/>
        </p:nvGrpSpPr>
        <p:grpSpPr>
          <a:xfrm flipH="1">
            <a:off x="2747608" y="4340463"/>
            <a:ext cx="292025" cy="292575"/>
            <a:chOff x="7353050" y="316275"/>
            <a:chExt cx="292025" cy="292575"/>
          </a:xfrm>
        </p:grpSpPr>
        <p:sp>
          <p:nvSpPr>
            <p:cNvPr id="846" name="Google Shape;846;p6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0" name="Google Shape;850;p65"/>
          <p:cNvGrpSpPr/>
          <p:nvPr/>
        </p:nvGrpSpPr>
        <p:grpSpPr>
          <a:xfrm flipH="1">
            <a:off x="171308" y="4315025"/>
            <a:ext cx="175000" cy="175000"/>
            <a:chOff x="8792300" y="321275"/>
            <a:chExt cx="175000" cy="175000"/>
          </a:xfrm>
        </p:grpSpPr>
        <p:sp>
          <p:nvSpPr>
            <p:cNvPr id="851" name="Google Shape;851;p6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5" name="Google Shape;855;p65"/>
          <p:cNvGrpSpPr/>
          <p:nvPr/>
        </p:nvGrpSpPr>
        <p:grpSpPr>
          <a:xfrm>
            <a:off x="3873197" y="4657550"/>
            <a:ext cx="293111" cy="293388"/>
            <a:chOff x="3164039" y="430875"/>
            <a:chExt cx="293111" cy="293388"/>
          </a:xfrm>
        </p:grpSpPr>
        <p:sp>
          <p:nvSpPr>
            <p:cNvPr id="856" name="Google Shape;856;p6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6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2" name="Google Shape;862;p65"/>
          <p:cNvGrpSpPr/>
          <p:nvPr/>
        </p:nvGrpSpPr>
        <p:grpSpPr>
          <a:xfrm flipH="1">
            <a:off x="242270" y="4142425"/>
            <a:ext cx="175013" cy="27000"/>
            <a:chOff x="5662375" y="212375"/>
            <a:chExt cx="175013" cy="27000"/>
          </a:xfrm>
        </p:grpSpPr>
        <p:sp>
          <p:nvSpPr>
            <p:cNvPr id="863" name="Google Shape;863;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66" name="Google Shape;866;p65"/>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867" name="Google Shape;867;p65"/>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868" name="Google Shape;868;p65"/>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869" name="Google Shape;869;p65"/>
          <p:cNvGrpSpPr/>
          <p:nvPr/>
        </p:nvGrpSpPr>
        <p:grpSpPr>
          <a:xfrm>
            <a:off x="8064275" y="1040250"/>
            <a:ext cx="581800" cy="582350"/>
            <a:chOff x="8064275" y="887850"/>
            <a:chExt cx="581800" cy="582350"/>
          </a:xfrm>
        </p:grpSpPr>
        <p:sp>
          <p:nvSpPr>
            <p:cNvPr id="870" name="Google Shape;870;p6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6" name="Google Shape;876;p65"/>
          <p:cNvGrpSpPr/>
          <p:nvPr/>
        </p:nvGrpSpPr>
        <p:grpSpPr>
          <a:xfrm>
            <a:off x="7353050" y="316275"/>
            <a:ext cx="292025" cy="292575"/>
            <a:chOff x="7353050" y="316275"/>
            <a:chExt cx="292025" cy="292575"/>
          </a:xfrm>
        </p:grpSpPr>
        <p:sp>
          <p:nvSpPr>
            <p:cNvPr id="877" name="Google Shape;877;p6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1" name="Google Shape;881;p65"/>
          <p:cNvGrpSpPr/>
          <p:nvPr/>
        </p:nvGrpSpPr>
        <p:grpSpPr>
          <a:xfrm>
            <a:off x="8792300" y="321275"/>
            <a:ext cx="175000" cy="175000"/>
            <a:chOff x="8792300" y="321275"/>
            <a:chExt cx="175000" cy="175000"/>
          </a:xfrm>
        </p:grpSpPr>
        <p:sp>
          <p:nvSpPr>
            <p:cNvPr id="882" name="Google Shape;882;p6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6" name="Google Shape;886;p65"/>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5"/>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5"/>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5"/>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5"/>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5"/>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2" name="Google Shape;892;p65"/>
          <p:cNvGrpSpPr/>
          <p:nvPr/>
        </p:nvGrpSpPr>
        <p:grpSpPr>
          <a:xfrm>
            <a:off x="8490050" y="170875"/>
            <a:ext cx="175013" cy="27000"/>
            <a:chOff x="5662375" y="212375"/>
            <a:chExt cx="175013" cy="27000"/>
          </a:xfrm>
        </p:grpSpPr>
        <p:sp>
          <p:nvSpPr>
            <p:cNvPr id="893" name="Google Shape;893;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6" name="Google Shape;896;p65"/>
          <p:cNvGrpSpPr/>
          <p:nvPr/>
        </p:nvGrpSpPr>
        <p:grpSpPr>
          <a:xfrm>
            <a:off x="8678350" y="1658000"/>
            <a:ext cx="175013" cy="27000"/>
            <a:chOff x="5662375" y="212375"/>
            <a:chExt cx="175013" cy="27000"/>
          </a:xfrm>
        </p:grpSpPr>
        <p:sp>
          <p:nvSpPr>
            <p:cNvPr id="897" name="Google Shape;897;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0" name="Google Shape;900;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901" name="Shape 901"/>
        <p:cNvGrpSpPr/>
        <p:nvPr/>
      </p:nvGrpSpPr>
      <p:grpSpPr>
        <a:xfrm>
          <a:off x="0" y="0"/>
          <a:ext cx="0" cy="0"/>
          <a:chOff x="0" y="0"/>
          <a:chExt cx="0" cy="0"/>
        </a:xfrm>
      </p:grpSpPr>
      <p:sp>
        <p:nvSpPr>
          <p:cNvPr id="902" name="Google Shape;902;p66"/>
          <p:cNvSpPr txBox="1"/>
          <p:nvPr>
            <p:ph type="title"/>
          </p:nvPr>
        </p:nvSpPr>
        <p:spPr>
          <a:xfrm>
            <a:off x="1271016" y="338328"/>
            <a:ext cx="66111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903" name="Google Shape;903;p66"/>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904" name="Google Shape;904;p66"/>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905" name="Google Shape;905;p66"/>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906" name="Google Shape;906;p66"/>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907" name="Google Shape;907;p66"/>
          <p:cNvGrpSpPr/>
          <p:nvPr/>
        </p:nvGrpSpPr>
        <p:grpSpPr>
          <a:xfrm flipH="1">
            <a:off x="423750" y="125363"/>
            <a:ext cx="292025" cy="292575"/>
            <a:chOff x="7353050" y="316275"/>
            <a:chExt cx="292025" cy="292575"/>
          </a:xfrm>
        </p:grpSpPr>
        <p:sp>
          <p:nvSpPr>
            <p:cNvPr id="908" name="Google Shape;908;p6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2" name="Google Shape;912;p66"/>
          <p:cNvGrpSpPr/>
          <p:nvPr/>
        </p:nvGrpSpPr>
        <p:grpSpPr>
          <a:xfrm>
            <a:off x="1638739" y="558163"/>
            <a:ext cx="293111" cy="293388"/>
            <a:chOff x="3164039" y="430875"/>
            <a:chExt cx="293111" cy="293388"/>
          </a:xfrm>
        </p:grpSpPr>
        <p:sp>
          <p:nvSpPr>
            <p:cNvPr id="913" name="Google Shape;913;p6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9" name="Google Shape;919;p66"/>
          <p:cNvGrpSpPr/>
          <p:nvPr/>
        </p:nvGrpSpPr>
        <p:grpSpPr>
          <a:xfrm>
            <a:off x="1591750" y="362600"/>
            <a:ext cx="175013" cy="27000"/>
            <a:chOff x="5662375" y="212375"/>
            <a:chExt cx="175013" cy="27000"/>
          </a:xfrm>
        </p:grpSpPr>
        <p:sp>
          <p:nvSpPr>
            <p:cNvPr id="920" name="Google Shape;920;p6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23" name="Google Shape;923;p66"/>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924" name="Google Shape;924;p66"/>
          <p:cNvGrpSpPr/>
          <p:nvPr/>
        </p:nvGrpSpPr>
        <p:grpSpPr>
          <a:xfrm>
            <a:off x="7823875" y="202375"/>
            <a:ext cx="581800" cy="582350"/>
            <a:chOff x="8064275" y="887850"/>
            <a:chExt cx="581800" cy="582350"/>
          </a:xfrm>
        </p:grpSpPr>
        <p:sp>
          <p:nvSpPr>
            <p:cNvPr id="925" name="Google Shape;925;p6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 name="Google Shape;931;p66"/>
          <p:cNvGrpSpPr/>
          <p:nvPr/>
        </p:nvGrpSpPr>
        <p:grpSpPr>
          <a:xfrm flipH="1">
            <a:off x="8698650" y="1117488"/>
            <a:ext cx="292025" cy="292575"/>
            <a:chOff x="7353050" y="316275"/>
            <a:chExt cx="292025" cy="292575"/>
          </a:xfrm>
        </p:grpSpPr>
        <p:sp>
          <p:nvSpPr>
            <p:cNvPr id="932" name="Google Shape;932;p6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6" name="Google Shape;936;p66"/>
          <p:cNvGrpSpPr/>
          <p:nvPr/>
        </p:nvGrpSpPr>
        <p:grpSpPr>
          <a:xfrm>
            <a:off x="8678350" y="1581800"/>
            <a:ext cx="175013" cy="27000"/>
            <a:chOff x="5662375" y="212375"/>
            <a:chExt cx="175013" cy="27000"/>
          </a:xfrm>
        </p:grpSpPr>
        <p:sp>
          <p:nvSpPr>
            <p:cNvPr id="937" name="Google Shape;937;p6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40" name="Google Shape;940;p66"/>
          <p:cNvCxnSpPr/>
          <p:nvPr/>
        </p:nvCxnSpPr>
        <p:spPr>
          <a:xfrm flipH="1">
            <a:off x="5101704"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941" name="Google Shape;941;p66"/>
          <p:cNvCxnSpPr/>
          <p:nvPr/>
        </p:nvCxnSpPr>
        <p:spPr>
          <a:xfrm rot="10800000">
            <a:off x="6234804"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942" name="Google Shape;942;p66"/>
          <p:cNvCxnSpPr/>
          <p:nvPr/>
        </p:nvCxnSpPr>
        <p:spPr>
          <a:xfrm flipH="1">
            <a:off x="7547529"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943" name="Google Shape;943;p66"/>
          <p:cNvCxnSpPr/>
          <p:nvPr/>
        </p:nvCxnSpPr>
        <p:spPr>
          <a:xfrm flipH="1">
            <a:off x="8872054"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944" name="Google Shape;944;p66"/>
          <p:cNvGrpSpPr/>
          <p:nvPr/>
        </p:nvGrpSpPr>
        <p:grpSpPr>
          <a:xfrm>
            <a:off x="7278954" y="4513075"/>
            <a:ext cx="581800" cy="582350"/>
            <a:chOff x="8064275" y="887850"/>
            <a:chExt cx="581800" cy="582350"/>
          </a:xfrm>
        </p:grpSpPr>
        <p:sp>
          <p:nvSpPr>
            <p:cNvPr id="945" name="Google Shape;945;p6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6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1" name="Google Shape;951;p66"/>
          <p:cNvGrpSpPr/>
          <p:nvPr/>
        </p:nvGrpSpPr>
        <p:grpSpPr>
          <a:xfrm>
            <a:off x="6099454" y="4340463"/>
            <a:ext cx="292025" cy="292575"/>
            <a:chOff x="7353050" y="316275"/>
            <a:chExt cx="292025" cy="292575"/>
          </a:xfrm>
        </p:grpSpPr>
        <p:sp>
          <p:nvSpPr>
            <p:cNvPr id="952" name="Google Shape;952;p6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6" name="Google Shape;956;p66"/>
          <p:cNvGrpSpPr/>
          <p:nvPr/>
        </p:nvGrpSpPr>
        <p:grpSpPr>
          <a:xfrm>
            <a:off x="8792779" y="4315025"/>
            <a:ext cx="175000" cy="175000"/>
            <a:chOff x="8792300" y="321275"/>
            <a:chExt cx="175000" cy="175000"/>
          </a:xfrm>
        </p:grpSpPr>
        <p:sp>
          <p:nvSpPr>
            <p:cNvPr id="957" name="Google Shape;957;p6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1" name="Google Shape;961;p66"/>
          <p:cNvGrpSpPr/>
          <p:nvPr/>
        </p:nvGrpSpPr>
        <p:grpSpPr>
          <a:xfrm flipH="1">
            <a:off x="4972779" y="4657550"/>
            <a:ext cx="293111" cy="293388"/>
            <a:chOff x="3164039" y="430875"/>
            <a:chExt cx="293111" cy="293388"/>
          </a:xfrm>
        </p:grpSpPr>
        <p:sp>
          <p:nvSpPr>
            <p:cNvPr id="962" name="Google Shape;962;p6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8" name="Google Shape;968;p66"/>
          <p:cNvGrpSpPr/>
          <p:nvPr/>
        </p:nvGrpSpPr>
        <p:grpSpPr>
          <a:xfrm>
            <a:off x="8721804" y="4142425"/>
            <a:ext cx="175013" cy="27000"/>
            <a:chOff x="5662375" y="212375"/>
            <a:chExt cx="175013" cy="27000"/>
          </a:xfrm>
        </p:grpSpPr>
        <p:sp>
          <p:nvSpPr>
            <p:cNvPr id="969" name="Google Shape;969;p6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2" name="Google Shape;972;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73" name="Shape 973"/>
        <p:cNvGrpSpPr/>
        <p:nvPr/>
      </p:nvGrpSpPr>
      <p:grpSpPr>
        <a:xfrm>
          <a:off x="0" y="0"/>
          <a:ext cx="0" cy="0"/>
          <a:chOff x="0" y="0"/>
          <a:chExt cx="0" cy="0"/>
        </a:xfrm>
      </p:grpSpPr>
      <p:sp>
        <p:nvSpPr>
          <p:cNvPr id="974" name="Google Shape;974;p67"/>
          <p:cNvSpPr txBox="1"/>
          <p:nvPr>
            <p:ph type="title"/>
          </p:nvPr>
        </p:nvSpPr>
        <p:spPr>
          <a:xfrm>
            <a:off x="2105425" y="384048"/>
            <a:ext cx="4937700" cy="107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p:txBody>
      </p:sp>
      <p:sp>
        <p:nvSpPr>
          <p:cNvPr id="975" name="Google Shape;975;p67"/>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976" name="Google Shape;976;p67"/>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chemeClr val="accent1"/>
                </a:solidFill>
                <a:latin typeface="Barlow Semi Condensed Medium"/>
                <a:ea typeface="Barlow Semi Condensed Medium"/>
                <a:cs typeface="Barlow Semi Condensed Medium"/>
                <a:sym typeface="Barlow Semi Condensed Medium"/>
              </a:rPr>
              <a:t>CREDITS:</a:t>
            </a:r>
            <a:r>
              <a:rPr b="0" i="0" lang="en" sz="1100" u="none" cap="none" strike="noStrike">
                <a:solidFill>
                  <a:schemeClr val="dk2"/>
                </a:solidFill>
                <a:latin typeface="Barlow Semi Condensed"/>
                <a:ea typeface="Barlow Semi Condensed"/>
                <a:cs typeface="Barlow Semi Condensed"/>
                <a:sym typeface="Barlow Semi Condensed"/>
              </a:rPr>
              <a:t> This presentation template was created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b="0" i="0" lang="en" sz="1100" u="none" cap="none" strike="noStrike">
                <a:solidFill>
                  <a:schemeClr val="dk2"/>
                </a:solidFill>
                <a:latin typeface="Barlow Semi Condensed"/>
                <a:ea typeface="Barlow Semi Condensed"/>
                <a:cs typeface="Barlow Semi Condensed"/>
                <a:sym typeface="Barlow Semi Condensed"/>
              </a:rPr>
              <a:t>, including icons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b="0" i="0" lang="en" sz="1100" u="none" cap="none" strike="noStrike">
                <a:solidFill>
                  <a:schemeClr val="dk2"/>
                </a:solidFill>
                <a:latin typeface="Barlow Semi Condensed"/>
                <a:ea typeface="Barlow Semi Condensed"/>
                <a:cs typeface="Barlow Semi Condensed"/>
                <a:sym typeface="Barlow Semi Condensed"/>
              </a:rPr>
              <a:t>, infographics &amp; images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b="0" i="0" lang="en" sz="1100" u="none" cap="none" strike="noStrike">
                <a:solidFill>
                  <a:schemeClr val="dk2"/>
                </a:solidFill>
                <a:latin typeface="Barlow Semi Condensed"/>
                <a:ea typeface="Barlow Semi Condensed"/>
                <a:cs typeface="Barlow Semi Condensed"/>
                <a:sym typeface="Barlow Semi Condensed"/>
              </a:rPr>
              <a:t> and illustrations by </a:t>
            </a:r>
            <a:r>
              <a:rPr b="0" i="0" lang="en"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b="0" i="0" sz="1400" u="none" cap="none" strike="noStrike">
              <a:solidFill>
                <a:schemeClr val="dk2"/>
              </a:solidFill>
              <a:latin typeface="Barlow Semi Condensed Medium"/>
              <a:ea typeface="Barlow Semi Condensed Medium"/>
              <a:cs typeface="Barlow Semi Condensed Medium"/>
              <a:sym typeface="Barlow Semi Condensed Medium"/>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Barlow Semi Condensed"/>
              <a:ea typeface="Barlow Semi Condensed"/>
              <a:cs typeface="Barlow Semi Condensed"/>
              <a:sym typeface="Barlow Semi Condensed"/>
            </a:endParaRPr>
          </a:p>
        </p:txBody>
      </p:sp>
      <p:cxnSp>
        <p:nvCxnSpPr>
          <p:cNvPr id="977" name="Google Shape;977;p67"/>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978" name="Google Shape;978;p67"/>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979" name="Google Shape;979;p67"/>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980" name="Google Shape;980;p67"/>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981" name="Google Shape;981;p67"/>
          <p:cNvGrpSpPr/>
          <p:nvPr/>
        </p:nvGrpSpPr>
        <p:grpSpPr>
          <a:xfrm flipH="1" rot="5400000">
            <a:off x="7407333" y="1284925"/>
            <a:ext cx="581800" cy="582350"/>
            <a:chOff x="8064275" y="887850"/>
            <a:chExt cx="581800" cy="582350"/>
          </a:xfrm>
        </p:grpSpPr>
        <p:sp>
          <p:nvSpPr>
            <p:cNvPr id="982" name="Google Shape;982;p6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8" name="Google Shape;988;p67"/>
          <p:cNvGrpSpPr/>
          <p:nvPr/>
        </p:nvGrpSpPr>
        <p:grpSpPr>
          <a:xfrm flipH="1" rot="5400000">
            <a:off x="7869720" y="2754200"/>
            <a:ext cx="292025" cy="292575"/>
            <a:chOff x="7353050" y="316275"/>
            <a:chExt cx="292025" cy="292575"/>
          </a:xfrm>
        </p:grpSpPr>
        <p:sp>
          <p:nvSpPr>
            <p:cNvPr id="989" name="Google Shape;989;p6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3" name="Google Shape;993;p67"/>
          <p:cNvGrpSpPr/>
          <p:nvPr/>
        </p:nvGrpSpPr>
        <p:grpSpPr>
          <a:xfrm flipH="1" rot="5400000">
            <a:off x="8012458" y="178175"/>
            <a:ext cx="175000" cy="175000"/>
            <a:chOff x="8792300" y="321275"/>
            <a:chExt cx="175000" cy="175000"/>
          </a:xfrm>
        </p:grpSpPr>
        <p:sp>
          <p:nvSpPr>
            <p:cNvPr id="994" name="Google Shape;994;p6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p67"/>
          <p:cNvGrpSpPr/>
          <p:nvPr/>
        </p:nvGrpSpPr>
        <p:grpSpPr>
          <a:xfrm rot="5400000">
            <a:off x="7551683" y="3879926"/>
            <a:ext cx="293111" cy="293388"/>
            <a:chOff x="3164039" y="430875"/>
            <a:chExt cx="293111" cy="293388"/>
          </a:xfrm>
        </p:grpSpPr>
        <p:sp>
          <p:nvSpPr>
            <p:cNvPr id="999" name="Google Shape;999;p6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5" name="Google Shape;1005;p67"/>
          <p:cNvGrpSpPr/>
          <p:nvPr/>
        </p:nvGrpSpPr>
        <p:grpSpPr>
          <a:xfrm flipH="1" rot="5400000">
            <a:off x="8259052" y="323144"/>
            <a:ext cx="175013" cy="27000"/>
            <a:chOff x="5662375" y="212375"/>
            <a:chExt cx="175013" cy="27000"/>
          </a:xfrm>
        </p:grpSpPr>
        <p:sp>
          <p:nvSpPr>
            <p:cNvPr id="1006" name="Google Shape;1006;p6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09" name="Google Shape;1009;p67"/>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010" name="Google Shape;1010;p67"/>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011" name="Google Shape;1011;p67"/>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012" name="Google Shape;1012;p67"/>
          <p:cNvGrpSpPr/>
          <p:nvPr/>
        </p:nvGrpSpPr>
        <p:grpSpPr>
          <a:xfrm rot="5400000">
            <a:off x="621475" y="4062025"/>
            <a:ext cx="581800" cy="582350"/>
            <a:chOff x="8064275" y="887850"/>
            <a:chExt cx="581800" cy="582350"/>
          </a:xfrm>
        </p:grpSpPr>
        <p:sp>
          <p:nvSpPr>
            <p:cNvPr id="1013" name="Google Shape;1013;p6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6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6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9" name="Google Shape;1019;p67"/>
          <p:cNvGrpSpPr/>
          <p:nvPr/>
        </p:nvGrpSpPr>
        <p:grpSpPr>
          <a:xfrm rot="5400000">
            <a:off x="1482825" y="3350800"/>
            <a:ext cx="292025" cy="292575"/>
            <a:chOff x="7353050" y="316275"/>
            <a:chExt cx="292025" cy="292575"/>
          </a:xfrm>
        </p:grpSpPr>
        <p:sp>
          <p:nvSpPr>
            <p:cNvPr id="1020" name="Google Shape;1020;p6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6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4" name="Google Shape;1024;p67"/>
          <p:cNvGrpSpPr/>
          <p:nvPr/>
        </p:nvGrpSpPr>
        <p:grpSpPr>
          <a:xfrm rot="5400000">
            <a:off x="1595125" y="4790325"/>
            <a:ext cx="175000" cy="175000"/>
            <a:chOff x="8792300" y="321275"/>
            <a:chExt cx="175000" cy="175000"/>
          </a:xfrm>
        </p:grpSpPr>
        <p:sp>
          <p:nvSpPr>
            <p:cNvPr id="1025" name="Google Shape;1025;p6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6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6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9" name="Google Shape;1029;p6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6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5" name="Google Shape;1035;p67"/>
          <p:cNvGrpSpPr/>
          <p:nvPr/>
        </p:nvGrpSpPr>
        <p:grpSpPr>
          <a:xfrm rot="5400000">
            <a:off x="1701119" y="1515381"/>
            <a:ext cx="175013" cy="27000"/>
            <a:chOff x="5662375" y="212375"/>
            <a:chExt cx="175013" cy="27000"/>
          </a:xfrm>
        </p:grpSpPr>
        <p:sp>
          <p:nvSpPr>
            <p:cNvPr id="1036" name="Google Shape;1036;p6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9" name="Google Shape;1039;p67"/>
          <p:cNvGrpSpPr/>
          <p:nvPr/>
        </p:nvGrpSpPr>
        <p:grpSpPr>
          <a:xfrm rot="5400000">
            <a:off x="1819519" y="4562081"/>
            <a:ext cx="175013" cy="27000"/>
            <a:chOff x="5662375" y="212375"/>
            <a:chExt cx="175013" cy="27000"/>
          </a:xfrm>
        </p:grpSpPr>
        <p:sp>
          <p:nvSpPr>
            <p:cNvPr id="1040" name="Google Shape;1040;p6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3" name="Google Shape;1043;p67"/>
          <p:cNvGrpSpPr/>
          <p:nvPr/>
        </p:nvGrpSpPr>
        <p:grpSpPr>
          <a:xfrm rot="5400000">
            <a:off x="408594" y="4140781"/>
            <a:ext cx="175013" cy="27000"/>
            <a:chOff x="5662375" y="212375"/>
            <a:chExt cx="175013" cy="27000"/>
          </a:xfrm>
        </p:grpSpPr>
        <p:sp>
          <p:nvSpPr>
            <p:cNvPr id="1044" name="Google Shape;1044;p6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7" name="Google Shape;1047;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81" name="Shape 81"/>
        <p:cNvGrpSpPr/>
        <p:nvPr/>
      </p:nvGrpSpPr>
      <p:grpSpPr>
        <a:xfrm>
          <a:off x="0" y="0"/>
          <a:ext cx="0" cy="0"/>
          <a:chOff x="0" y="0"/>
          <a:chExt cx="0" cy="0"/>
        </a:xfrm>
      </p:grpSpPr>
      <p:sp>
        <p:nvSpPr>
          <p:cNvPr id="82" name="Google Shape;82;p50"/>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3" name="Google Shape;83;p50"/>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434343"/>
              </a:buClr>
              <a:buSzPts val="1200"/>
              <a:buFont typeface="Barlow Semi Condensed Medium"/>
              <a:buAutoNum type="arabicPeriod"/>
              <a:defRPr b="0" i="0" sz="1200" u="none" cap="none" strike="noStrike">
                <a:solidFill>
                  <a:schemeClr val="dk2"/>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84" name="Google Shape;84;p50"/>
          <p:cNvCxnSpPr/>
          <p:nvPr/>
        </p:nvCxnSpPr>
        <p:spPr>
          <a:xfrm rot="10800000">
            <a:off x="303000" y="3359375"/>
            <a:ext cx="151800" cy="957300"/>
          </a:xfrm>
          <a:prstGeom prst="straightConnector1">
            <a:avLst/>
          </a:prstGeom>
          <a:noFill/>
          <a:ln cap="flat" cmpd="sng" w="9525">
            <a:solidFill>
              <a:schemeClr val="dk1"/>
            </a:solidFill>
            <a:prstDash val="solid"/>
            <a:round/>
            <a:headEnd len="sm" w="sm" type="none"/>
            <a:tailEnd len="sm" w="sm" type="none"/>
          </a:ln>
        </p:spPr>
      </p:cxnSp>
      <p:cxnSp>
        <p:nvCxnSpPr>
          <p:cNvPr id="85" name="Google Shape;85;p50"/>
          <p:cNvCxnSpPr/>
          <p:nvPr/>
        </p:nvCxnSpPr>
        <p:spPr>
          <a:xfrm flipH="1" rot="10800000">
            <a:off x="0" y="4332550"/>
            <a:ext cx="446700" cy="663900"/>
          </a:xfrm>
          <a:prstGeom prst="straightConnector1">
            <a:avLst/>
          </a:prstGeom>
          <a:noFill/>
          <a:ln cap="flat" cmpd="sng" w="9525">
            <a:solidFill>
              <a:schemeClr val="dk1"/>
            </a:solidFill>
            <a:prstDash val="solid"/>
            <a:round/>
            <a:headEnd len="sm" w="sm" type="none"/>
            <a:tailEnd len="sm" w="sm" type="none"/>
          </a:ln>
        </p:spPr>
      </p:cxnSp>
      <p:grpSp>
        <p:nvGrpSpPr>
          <p:cNvPr id="86" name="Google Shape;86;p50"/>
          <p:cNvGrpSpPr/>
          <p:nvPr/>
        </p:nvGrpSpPr>
        <p:grpSpPr>
          <a:xfrm flipH="1">
            <a:off x="300738" y="4167800"/>
            <a:ext cx="292025" cy="292575"/>
            <a:chOff x="7353050" y="316275"/>
            <a:chExt cx="292025" cy="292575"/>
          </a:xfrm>
        </p:grpSpPr>
        <p:sp>
          <p:nvSpPr>
            <p:cNvPr id="87" name="Google Shape;87;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 name="Google Shape;91;p50"/>
          <p:cNvGrpSpPr/>
          <p:nvPr/>
        </p:nvGrpSpPr>
        <p:grpSpPr>
          <a:xfrm>
            <a:off x="148789" y="3224300"/>
            <a:ext cx="293111" cy="293388"/>
            <a:chOff x="3164039" y="430875"/>
            <a:chExt cx="293111" cy="293388"/>
          </a:xfrm>
        </p:grpSpPr>
        <p:sp>
          <p:nvSpPr>
            <p:cNvPr id="92" name="Google Shape;92;p5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8" name="Google Shape;98;p50"/>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99" name="Google Shape;99;p50"/>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100" name="Google Shape;100;p50"/>
          <p:cNvGrpSpPr/>
          <p:nvPr/>
        </p:nvGrpSpPr>
        <p:grpSpPr>
          <a:xfrm>
            <a:off x="8064275" y="526925"/>
            <a:ext cx="581800" cy="582350"/>
            <a:chOff x="8064275" y="887850"/>
            <a:chExt cx="581800" cy="582350"/>
          </a:xfrm>
        </p:grpSpPr>
        <p:sp>
          <p:nvSpPr>
            <p:cNvPr id="101" name="Google Shape;101;p5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 name="Google Shape;107;p50"/>
          <p:cNvGrpSpPr/>
          <p:nvPr/>
        </p:nvGrpSpPr>
        <p:grpSpPr>
          <a:xfrm>
            <a:off x="7033875" y="170875"/>
            <a:ext cx="292025" cy="292575"/>
            <a:chOff x="7353050" y="316275"/>
            <a:chExt cx="292025" cy="292575"/>
          </a:xfrm>
        </p:grpSpPr>
        <p:sp>
          <p:nvSpPr>
            <p:cNvPr id="108" name="Google Shape;108;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 name="Google Shape;112;p50"/>
          <p:cNvGrpSpPr/>
          <p:nvPr/>
        </p:nvGrpSpPr>
        <p:grpSpPr>
          <a:xfrm>
            <a:off x="8757950" y="229650"/>
            <a:ext cx="175000" cy="175000"/>
            <a:chOff x="8792300" y="321275"/>
            <a:chExt cx="175000" cy="175000"/>
          </a:xfrm>
        </p:grpSpPr>
        <p:sp>
          <p:nvSpPr>
            <p:cNvPr id="113" name="Google Shape;113;p5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50"/>
          <p:cNvGrpSpPr/>
          <p:nvPr/>
        </p:nvGrpSpPr>
        <p:grpSpPr>
          <a:xfrm>
            <a:off x="8490050" y="170875"/>
            <a:ext cx="175013" cy="27000"/>
            <a:chOff x="5662375" y="212375"/>
            <a:chExt cx="175013" cy="27000"/>
          </a:xfrm>
        </p:grpSpPr>
        <p:sp>
          <p:nvSpPr>
            <p:cNvPr id="118" name="Google Shape;118;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50"/>
          <p:cNvGrpSpPr/>
          <p:nvPr/>
        </p:nvGrpSpPr>
        <p:grpSpPr>
          <a:xfrm>
            <a:off x="7916350" y="1124600"/>
            <a:ext cx="175013" cy="27000"/>
            <a:chOff x="5662375" y="212375"/>
            <a:chExt cx="175013" cy="27000"/>
          </a:xfrm>
        </p:grpSpPr>
        <p:sp>
          <p:nvSpPr>
            <p:cNvPr id="122" name="Google Shape;122;p5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1048" name="Shape 1048"/>
        <p:cNvGrpSpPr/>
        <p:nvPr/>
      </p:nvGrpSpPr>
      <p:grpSpPr>
        <a:xfrm>
          <a:off x="0" y="0"/>
          <a:ext cx="0" cy="0"/>
          <a:chOff x="0" y="0"/>
          <a:chExt cx="0" cy="0"/>
        </a:xfrm>
      </p:grpSpPr>
      <p:sp>
        <p:nvSpPr>
          <p:cNvPr id="1049" name="Google Shape;1049;p68"/>
          <p:cNvSpPr txBox="1"/>
          <p:nvPr>
            <p:ph type="title"/>
          </p:nvPr>
        </p:nvSpPr>
        <p:spPr>
          <a:xfrm>
            <a:off x="2825496" y="704088"/>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1050" name="Google Shape;1050;p68"/>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051" name="Google Shape;1051;p68"/>
          <p:cNvSpPr txBox="1"/>
          <p:nvPr>
            <p:ph idx="2" type="title"/>
          </p:nvPr>
        </p:nvSpPr>
        <p:spPr>
          <a:xfrm>
            <a:off x="2825496" y="218541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1052" name="Google Shape;1052;p68"/>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053" name="Google Shape;1053;p68"/>
          <p:cNvSpPr txBox="1"/>
          <p:nvPr>
            <p:ph idx="4" type="title"/>
          </p:nvPr>
        </p:nvSpPr>
        <p:spPr>
          <a:xfrm>
            <a:off x="2825496" y="364845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1054" name="Google Shape;1054;p68"/>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1055" name="Google Shape;1055;p68"/>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056" name="Google Shape;1056;p68"/>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057" name="Google Shape;1057;p68"/>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058" name="Google Shape;1058;p68"/>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059" name="Google Shape;1059;p68"/>
          <p:cNvGrpSpPr/>
          <p:nvPr/>
        </p:nvGrpSpPr>
        <p:grpSpPr>
          <a:xfrm flipH="1" rot="5400000">
            <a:off x="7407333" y="1284925"/>
            <a:ext cx="581800" cy="582350"/>
            <a:chOff x="8064275" y="887850"/>
            <a:chExt cx="581800" cy="582350"/>
          </a:xfrm>
        </p:grpSpPr>
        <p:sp>
          <p:nvSpPr>
            <p:cNvPr id="1060" name="Google Shape;1060;p6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6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6" name="Google Shape;1066;p68"/>
          <p:cNvGrpSpPr/>
          <p:nvPr/>
        </p:nvGrpSpPr>
        <p:grpSpPr>
          <a:xfrm flipH="1" rot="5400000">
            <a:off x="7869720" y="2754200"/>
            <a:ext cx="292025" cy="292575"/>
            <a:chOff x="7353050" y="316275"/>
            <a:chExt cx="292025" cy="292575"/>
          </a:xfrm>
        </p:grpSpPr>
        <p:sp>
          <p:nvSpPr>
            <p:cNvPr id="1067" name="Google Shape;1067;p6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6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1" name="Google Shape;1071;p68"/>
          <p:cNvGrpSpPr/>
          <p:nvPr/>
        </p:nvGrpSpPr>
        <p:grpSpPr>
          <a:xfrm flipH="1" rot="5400000">
            <a:off x="8012458" y="178175"/>
            <a:ext cx="175000" cy="175000"/>
            <a:chOff x="8792300" y="321275"/>
            <a:chExt cx="175000" cy="175000"/>
          </a:xfrm>
        </p:grpSpPr>
        <p:sp>
          <p:nvSpPr>
            <p:cNvPr id="1072" name="Google Shape;1072;p6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6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6" name="Google Shape;1076;p68"/>
          <p:cNvGrpSpPr/>
          <p:nvPr/>
        </p:nvGrpSpPr>
        <p:grpSpPr>
          <a:xfrm rot="5400000">
            <a:off x="7551683" y="3879926"/>
            <a:ext cx="293111" cy="293388"/>
            <a:chOff x="3164039" y="430875"/>
            <a:chExt cx="293111" cy="293388"/>
          </a:xfrm>
        </p:grpSpPr>
        <p:sp>
          <p:nvSpPr>
            <p:cNvPr id="1077" name="Google Shape;1077;p6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6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6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6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3" name="Google Shape;1083;p68"/>
          <p:cNvGrpSpPr/>
          <p:nvPr/>
        </p:nvGrpSpPr>
        <p:grpSpPr>
          <a:xfrm flipH="1" rot="5400000">
            <a:off x="8259052" y="323144"/>
            <a:ext cx="175013" cy="27000"/>
            <a:chOff x="5662375" y="212375"/>
            <a:chExt cx="175013" cy="27000"/>
          </a:xfrm>
        </p:grpSpPr>
        <p:sp>
          <p:nvSpPr>
            <p:cNvPr id="1084" name="Google Shape;1084;p6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87" name="Google Shape;1087;p68"/>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088" name="Google Shape;1088;p68"/>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089" name="Google Shape;1089;p68"/>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090" name="Google Shape;1090;p68"/>
          <p:cNvGrpSpPr/>
          <p:nvPr/>
        </p:nvGrpSpPr>
        <p:grpSpPr>
          <a:xfrm rot="5400000">
            <a:off x="621475" y="4062025"/>
            <a:ext cx="581800" cy="582350"/>
            <a:chOff x="8064275" y="887850"/>
            <a:chExt cx="581800" cy="582350"/>
          </a:xfrm>
        </p:grpSpPr>
        <p:sp>
          <p:nvSpPr>
            <p:cNvPr id="1091" name="Google Shape;1091;p6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6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6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6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7" name="Google Shape;1097;p68"/>
          <p:cNvGrpSpPr/>
          <p:nvPr/>
        </p:nvGrpSpPr>
        <p:grpSpPr>
          <a:xfrm rot="5400000">
            <a:off x="1482825" y="3350800"/>
            <a:ext cx="292025" cy="292575"/>
            <a:chOff x="7353050" y="316275"/>
            <a:chExt cx="292025" cy="292575"/>
          </a:xfrm>
        </p:grpSpPr>
        <p:sp>
          <p:nvSpPr>
            <p:cNvPr id="1098" name="Google Shape;1098;p6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2" name="Google Shape;1102;p68"/>
          <p:cNvGrpSpPr/>
          <p:nvPr/>
        </p:nvGrpSpPr>
        <p:grpSpPr>
          <a:xfrm rot="5400000">
            <a:off x="1595125" y="4790325"/>
            <a:ext cx="175000" cy="175000"/>
            <a:chOff x="8792300" y="321275"/>
            <a:chExt cx="175000" cy="175000"/>
          </a:xfrm>
        </p:grpSpPr>
        <p:sp>
          <p:nvSpPr>
            <p:cNvPr id="1103" name="Google Shape;1103;p6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6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7" name="Google Shape;1107;p68"/>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68"/>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8"/>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8"/>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8"/>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8"/>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3" name="Google Shape;1113;p68"/>
          <p:cNvGrpSpPr/>
          <p:nvPr/>
        </p:nvGrpSpPr>
        <p:grpSpPr>
          <a:xfrm rot="5400000">
            <a:off x="1701119" y="1515381"/>
            <a:ext cx="175013" cy="27000"/>
            <a:chOff x="5662375" y="212375"/>
            <a:chExt cx="175013" cy="27000"/>
          </a:xfrm>
        </p:grpSpPr>
        <p:sp>
          <p:nvSpPr>
            <p:cNvPr id="1114" name="Google Shape;1114;p6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6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7" name="Google Shape;1117;p68"/>
          <p:cNvGrpSpPr/>
          <p:nvPr/>
        </p:nvGrpSpPr>
        <p:grpSpPr>
          <a:xfrm rot="5400000">
            <a:off x="1819519" y="4562081"/>
            <a:ext cx="175013" cy="27000"/>
            <a:chOff x="5662375" y="212375"/>
            <a:chExt cx="175013" cy="27000"/>
          </a:xfrm>
        </p:grpSpPr>
        <p:sp>
          <p:nvSpPr>
            <p:cNvPr id="1118" name="Google Shape;1118;p6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6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1" name="Google Shape;1121;p68"/>
          <p:cNvGrpSpPr/>
          <p:nvPr/>
        </p:nvGrpSpPr>
        <p:grpSpPr>
          <a:xfrm rot="5400000">
            <a:off x="408594" y="4140781"/>
            <a:ext cx="175013" cy="27000"/>
            <a:chOff x="5662375" y="212375"/>
            <a:chExt cx="175013" cy="27000"/>
          </a:xfrm>
        </p:grpSpPr>
        <p:sp>
          <p:nvSpPr>
            <p:cNvPr id="1122" name="Google Shape;1122;p6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6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6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5" name="Google Shape;1125;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126" name="Shape 1126"/>
        <p:cNvGrpSpPr/>
        <p:nvPr/>
      </p:nvGrpSpPr>
      <p:grpSpPr>
        <a:xfrm>
          <a:off x="0" y="0"/>
          <a:ext cx="0" cy="0"/>
          <a:chOff x="0" y="0"/>
          <a:chExt cx="0" cy="0"/>
        </a:xfrm>
      </p:grpSpPr>
      <p:sp>
        <p:nvSpPr>
          <p:cNvPr id="1127" name="Google Shape;1127;p69"/>
          <p:cNvSpPr txBox="1"/>
          <p:nvPr>
            <p:ph type="title"/>
          </p:nvPr>
        </p:nvSpPr>
        <p:spPr>
          <a:xfrm>
            <a:off x="2962656" y="338328"/>
            <a:ext cx="3218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128" name="Google Shape;1128;p69"/>
          <p:cNvGrpSpPr/>
          <p:nvPr/>
        </p:nvGrpSpPr>
        <p:grpSpPr>
          <a:xfrm>
            <a:off x="261711" y="-1158"/>
            <a:ext cx="8550327" cy="3981600"/>
            <a:chOff x="261711" y="-1158"/>
            <a:chExt cx="8550327" cy="3981600"/>
          </a:xfrm>
        </p:grpSpPr>
        <p:cxnSp>
          <p:nvCxnSpPr>
            <p:cNvPr id="1129" name="Google Shape;1129;p69"/>
            <p:cNvCxnSpPr/>
            <p:nvPr/>
          </p:nvCxnSpPr>
          <p:spPr>
            <a:xfrm>
              <a:off x="515925" y="-1158"/>
              <a:ext cx="0" cy="3981600"/>
            </a:xfrm>
            <a:prstGeom prst="straightConnector1">
              <a:avLst/>
            </a:prstGeom>
            <a:noFill/>
            <a:ln cap="flat" cmpd="sng" w="9525">
              <a:solidFill>
                <a:schemeClr val="dk2"/>
              </a:solidFill>
              <a:prstDash val="solid"/>
              <a:round/>
              <a:headEnd len="sm" w="sm" type="none"/>
              <a:tailEnd len="sm" w="sm" type="none"/>
            </a:ln>
          </p:spPr>
        </p:cxnSp>
        <p:cxnSp>
          <p:nvCxnSpPr>
            <p:cNvPr id="1130" name="Google Shape;1130;p69"/>
            <p:cNvCxnSpPr/>
            <p:nvPr/>
          </p:nvCxnSpPr>
          <p:spPr>
            <a:xfrm>
              <a:off x="8666025" y="-1158"/>
              <a:ext cx="0" cy="1902000"/>
            </a:xfrm>
            <a:prstGeom prst="straightConnector1">
              <a:avLst/>
            </a:prstGeom>
            <a:noFill/>
            <a:ln cap="flat" cmpd="sng" w="9525">
              <a:solidFill>
                <a:schemeClr val="dk2"/>
              </a:solidFill>
              <a:prstDash val="solid"/>
              <a:round/>
              <a:headEnd len="sm" w="sm" type="none"/>
              <a:tailEnd len="sm" w="sm" type="none"/>
            </a:ln>
          </p:spPr>
        </p:cxnSp>
        <p:grpSp>
          <p:nvGrpSpPr>
            <p:cNvPr id="1131" name="Google Shape;1131;p69"/>
            <p:cNvGrpSpPr/>
            <p:nvPr/>
          </p:nvGrpSpPr>
          <p:grpSpPr>
            <a:xfrm rot="10800000">
              <a:off x="343275" y="3300779"/>
              <a:ext cx="344736" cy="345385"/>
              <a:chOff x="7353050" y="316275"/>
              <a:chExt cx="292025" cy="292575"/>
            </a:xfrm>
          </p:grpSpPr>
          <p:sp>
            <p:nvSpPr>
              <p:cNvPr id="1132" name="Google Shape;1132;p6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6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6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6" name="Google Shape;1136;p69"/>
            <p:cNvGrpSpPr/>
            <p:nvPr/>
          </p:nvGrpSpPr>
          <p:grpSpPr>
            <a:xfrm rot="10800000">
              <a:off x="8520013" y="714742"/>
              <a:ext cx="292025" cy="292575"/>
              <a:chOff x="7353050" y="316275"/>
              <a:chExt cx="292025" cy="292575"/>
            </a:xfrm>
          </p:grpSpPr>
          <p:sp>
            <p:nvSpPr>
              <p:cNvPr id="1137" name="Google Shape;1137;p6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6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6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6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1" name="Google Shape;1141;p69"/>
            <p:cNvGrpSpPr/>
            <p:nvPr/>
          </p:nvGrpSpPr>
          <p:grpSpPr>
            <a:xfrm rot="10800000">
              <a:off x="261711" y="465077"/>
              <a:ext cx="507562" cy="507984"/>
              <a:chOff x="8064275" y="887850"/>
              <a:chExt cx="581800" cy="582350"/>
            </a:xfrm>
          </p:grpSpPr>
          <p:sp>
            <p:nvSpPr>
              <p:cNvPr id="1142" name="Google Shape;1142;p6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6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6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6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48" name="Google Shape;1148;p69"/>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149" name="Google Shape;1149;p69"/>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150" name="Google Shape;1150;p69"/>
          <p:cNvSpPr txBox="1"/>
          <p:nvPr>
            <p:ph idx="3" type="subTitle"/>
          </p:nvPr>
        </p:nvSpPr>
        <p:spPr>
          <a:xfrm>
            <a:off x="1408175" y="2309476"/>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151" name="Google Shape;1151;p69"/>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152" name="Google Shape;1152;p69"/>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153" name="Google Shape;1153;p69"/>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154" name="Google Shape;1154;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155" name="Shape 1155"/>
        <p:cNvGrpSpPr/>
        <p:nvPr/>
      </p:nvGrpSpPr>
      <p:grpSpPr>
        <a:xfrm>
          <a:off x="0" y="0"/>
          <a:ext cx="0" cy="0"/>
          <a:chOff x="0" y="0"/>
          <a:chExt cx="0" cy="0"/>
        </a:xfrm>
      </p:grpSpPr>
      <p:cxnSp>
        <p:nvCxnSpPr>
          <p:cNvPr id="1156" name="Google Shape;1156;p70"/>
          <p:cNvCxnSpPr/>
          <p:nvPr/>
        </p:nvCxnSpPr>
        <p:spPr>
          <a:xfrm>
            <a:off x="590450" y="4340600"/>
            <a:ext cx="670200" cy="423000"/>
          </a:xfrm>
          <a:prstGeom prst="straightConnector1">
            <a:avLst/>
          </a:prstGeom>
          <a:noFill/>
          <a:ln cap="flat" cmpd="sng" w="9525">
            <a:solidFill>
              <a:schemeClr val="dk2"/>
            </a:solidFill>
            <a:prstDash val="solid"/>
            <a:round/>
            <a:headEnd len="sm" w="sm" type="none"/>
            <a:tailEnd len="sm" w="sm" type="none"/>
          </a:ln>
        </p:spPr>
      </p:cxnSp>
      <p:sp>
        <p:nvSpPr>
          <p:cNvPr id="1157" name="Google Shape;1157;p70"/>
          <p:cNvSpPr txBox="1"/>
          <p:nvPr>
            <p:ph type="title"/>
          </p:nvPr>
        </p:nvSpPr>
        <p:spPr>
          <a:xfrm>
            <a:off x="2208175" y="342775"/>
            <a:ext cx="472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158" name="Google Shape;1158;p70"/>
          <p:cNvCxnSpPr/>
          <p:nvPr/>
        </p:nvCxnSpPr>
        <p:spPr>
          <a:xfrm flipH="1" rot="10800000">
            <a:off x="0" y="4332550"/>
            <a:ext cx="590700" cy="663900"/>
          </a:xfrm>
          <a:prstGeom prst="straightConnector1">
            <a:avLst/>
          </a:prstGeom>
          <a:noFill/>
          <a:ln cap="flat" cmpd="sng" w="9525">
            <a:solidFill>
              <a:schemeClr val="dk2"/>
            </a:solidFill>
            <a:prstDash val="solid"/>
            <a:round/>
            <a:headEnd len="sm" w="sm" type="none"/>
            <a:tailEnd len="sm" w="sm" type="none"/>
          </a:ln>
        </p:spPr>
      </p:cxnSp>
      <p:grpSp>
        <p:nvGrpSpPr>
          <p:cNvPr id="1159" name="Google Shape;1159;p70"/>
          <p:cNvGrpSpPr/>
          <p:nvPr/>
        </p:nvGrpSpPr>
        <p:grpSpPr>
          <a:xfrm flipH="1">
            <a:off x="431725" y="4183775"/>
            <a:ext cx="292025" cy="292575"/>
            <a:chOff x="7353050" y="316275"/>
            <a:chExt cx="292025" cy="292575"/>
          </a:xfrm>
        </p:grpSpPr>
        <p:sp>
          <p:nvSpPr>
            <p:cNvPr id="1160" name="Google Shape;1160;p7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4" name="Google Shape;1164;p70"/>
          <p:cNvGrpSpPr/>
          <p:nvPr/>
        </p:nvGrpSpPr>
        <p:grpSpPr>
          <a:xfrm>
            <a:off x="1075789" y="4604675"/>
            <a:ext cx="293111" cy="293388"/>
            <a:chOff x="3164039" y="430875"/>
            <a:chExt cx="293111" cy="293388"/>
          </a:xfrm>
        </p:grpSpPr>
        <p:sp>
          <p:nvSpPr>
            <p:cNvPr id="1165" name="Google Shape;1165;p7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71" name="Google Shape;1171;p70"/>
          <p:cNvCxnSpPr/>
          <p:nvPr/>
        </p:nvCxnSpPr>
        <p:spPr>
          <a:xfrm rot="10800000">
            <a:off x="7196975" y="2951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1172" name="Google Shape;1172;p70"/>
          <p:cNvCxnSpPr/>
          <p:nvPr/>
        </p:nvCxnSpPr>
        <p:spPr>
          <a:xfrm flipH="1">
            <a:off x="8354075" y="-66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1173" name="Google Shape;1173;p70"/>
          <p:cNvGrpSpPr/>
          <p:nvPr/>
        </p:nvGrpSpPr>
        <p:grpSpPr>
          <a:xfrm>
            <a:off x="8064275" y="526925"/>
            <a:ext cx="581800" cy="582350"/>
            <a:chOff x="8064275" y="887850"/>
            <a:chExt cx="581800" cy="582350"/>
          </a:xfrm>
        </p:grpSpPr>
        <p:sp>
          <p:nvSpPr>
            <p:cNvPr id="1174" name="Google Shape;1174;p7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0" name="Google Shape;1180;p70"/>
          <p:cNvGrpSpPr/>
          <p:nvPr/>
        </p:nvGrpSpPr>
        <p:grpSpPr>
          <a:xfrm>
            <a:off x="7033875" y="170875"/>
            <a:ext cx="292025" cy="292575"/>
            <a:chOff x="7353050" y="316275"/>
            <a:chExt cx="292025" cy="292575"/>
          </a:xfrm>
        </p:grpSpPr>
        <p:sp>
          <p:nvSpPr>
            <p:cNvPr id="1181" name="Google Shape;1181;p7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5" name="Google Shape;1185;p70"/>
          <p:cNvGrpSpPr/>
          <p:nvPr/>
        </p:nvGrpSpPr>
        <p:grpSpPr>
          <a:xfrm>
            <a:off x="8757950" y="229650"/>
            <a:ext cx="175000" cy="175000"/>
            <a:chOff x="8792300" y="321275"/>
            <a:chExt cx="175000" cy="175000"/>
          </a:xfrm>
        </p:grpSpPr>
        <p:sp>
          <p:nvSpPr>
            <p:cNvPr id="1186" name="Google Shape;1186;p7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7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0" name="Google Shape;1190;p70"/>
          <p:cNvGrpSpPr/>
          <p:nvPr/>
        </p:nvGrpSpPr>
        <p:grpSpPr>
          <a:xfrm>
            <a:off x="8490050" y="170875"/>
            <a:ext cx="175013" cy="27000"/>
            <a:chOff x="5662375" y="212375"/>
            <a:chExt cx="175013" cy="27000"/>
          </a:xfrm>
        </p:grpSpPr>
        <p:sp>
          <p:nvSpPr>
            <p:cNvPr id="1191" name="Google Shape;1191;p7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4" name="Google Shape;1194;p70"/>
          <p:cNvGrpSpPr/>
          <p:nvPr/>
        </p:nvGrpSpPr>
        <p:grpSpPr>
          <a:xfrm>
            <a:off x="7916350" y="1124600"/>
            <a:ext cx="175013" cy="27000"/>
            <a:chOff x="5662375" y="212375"/>
            <a:chExt cx="175013" cy="27000"/>
          </a:xfrm>
        </p:grpSpPr>
        <p:sp>
          <p:nvSpPr>
            <p:cNvPr id="1195" name="Google Shape;1195;p7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8" name="Google Shape;1198;p70"/>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199" name="Google Shape;1199;p70"/>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200" name="Google Shape;1200;p70"/>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201" name="Google Shape;1201;p70"/>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202" name="Google Shape;1202;p70"/>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203" name="Google Shape;1203;p70"/>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204" name="Google Shape;1204;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205" name="Shape 1205"/>
        <p:cNvGrpSpPr/>
        <p:nvPr/>
      </p:nvGrpSpPr>
      <p:grpSpPr>
        <a:xfrm>
          <a:off x="0" y="0"/>
          <a:ext cx="0" cy="0"/>
          <a:chOff x="0" y="0"/>
          <a:chExt cx="0" cy="0"/>
        </a:xfrm>
      </p:grpSpPr>
      <p:sp>
        <p:nvSpPr>
          <p:cNvPr id="1206" name="Google Shape;1206;p7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1207" name="Google Shape;1207;p71"/>
          <p:cNvCxnSpPr/>
          <p:nvPr/>
        </p:nvCxnSpPr>
        <p:spPr>
          <a:xfrm>
            <a:off x="590450" y="4340600"/>
            <a:ext cx="670200" cy="423000"/>
          </a:xfrm>
          <a:prstGeom prst="straightConnector1">
            <a:avLst/>
          </a:prstGeom>
          <a:noFill/>
          <a:ln cap="flat" cmpd="sng" w="9525">
            <a:solidFill>
              <a:schemeClr val="dk1"/>
            </a:solidFill>
            <a:prstDash val="solid"/>
            <a:round/>
            <a:headEnd len="sm" w="sm" type="none"/>
            <a:tailEnd len="sm" w="sm" type="none"/>
          </a:ln>
        </p:spPr>
      </p:cxnSp>
      <p:cxnSp>
        <p:nvCxnSpPr>
          <p:cNvPr id="1208" name="Google Shape;1208;p71"/>
          <p:cNvCxnSpPr/>
          <p:nvPr/>
        </p:nvCxnSpPr>
        <p:spPr>
          <a:xfrm flipH="1" rot="10800000">
            <a:off x="0" y="4332550"/>
            <a:ext cx="590700" cy="663900"/>
          </a:xfrm>
          <a:prstGeom prst="straightConnector1">
            <a:avLst/>
          </a:prstGeom>
          <a:noFill/>
          <a:ln cap="flat" cmpd="sng" w="9525">
            <a:solidFill>
              <a:schemeClr val="dk1"/>
            </a:solidFill>
            <a:prstDash val="solid"/>
            <a:round/>
            <a:headEnd len="sm" w="sm" type="none"/>
            <a:tailEnd len="sm" w="sm" type="none"/>
          </a:ln>
        </p:spPr>
      </p:cxnSp>
      <p:grpSp>
        <p:nvGrpSpPr>
          <p:cNvPr id="1209" name="Google Shape;1209;p71"/>
          <p:cNvGrpSpPr/>
          <p:nvPr/>
        </p:nvGrpSpPr>
        <p:grpSpPr>
          <a:xfrm flipH="1">
            <a:off x="431725" y="4183775"/>
            <a:ext cx="292025" cy="292575"/>
            <a:chOff x="7353050" y="316275"/>
            <a:chExt cx="292025" cy="292575"/>
          </a:xfrm>
        </p:grpSpPr>
        <p:sp>
          <p:nvSpPr>
            <p:cNvPr id="1210" name="Google Shape;1210;p7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7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7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7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4" name="Google Shape;1214;p71"/>
          <p:cNvGrpSpPr/>
          <p:nvPr/>
        </p:nvGrpSpPr>
        <p:grpSpPr>
          <a:xfrm>
            <a:off x="1075789" y="4604675"/>
            <a:ext cx="293111" cy="293388"/>
            <a:chOff x="3164039" y="430875"/>
            <a:chExt cx="293111" cy="293388"/>
          </a:xfrm>
        </p:grpSpPr>
        <p:sp>
          <p:nvSpPr>
            <p:cNvPr id="1215" name="Google Shape;1215;p7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7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7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7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21" name="Google Shape;1221;p71"/>
          <p:cNvCxnSpPr/>
          <p:nvPr/>
        </p:nvCxnSpPr>
        <p:spPr>
          <a:xfrm rot="10800000">
            <a:off x="7196975" y="2951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1222" name="Google Shape;1222;p71"/>
          <p:cNvCxnSpPr/>
          <p:nvPr/>
        </p:nvCxnSpPr>
        <p:spPr>
          <a:xfrm flipH="1">
            <a:off x="8354075" y="-66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1223" name="Google Shape;1223;p71"/>
          <p:cNvGrpSpPr/>
          <p:nvPr/>
        </p:nvGrpSpPr>
        <p:grpSpPr>
          <a:xfrm>
            <a:off x="8064275" y="526925"/>
            <a:ext cx="581800" cy="582350"/>
            <a:chOff x="8064275" y="887850"/>
            <a:chExt cx="581800" cy="582350"/>
          </a:xfrm>
        </p:grpSpPr>
        <p:sp>
          <p:nvSpPr>
            <p:cNvPr id="1224" name="Google Shape;1224;p7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0" name="Google Shape;1230;p71"/>
          <p:cNvGrpSpPr/>
          <p:nvPr/>
        </p:nvGrpSpPr>
        <p:grpSpPr>
          <a:xfrm>
            <a:off x="7033875" y="170875"/>
            <a:ext cx="292025" cy="292575"/>
            <a:chOff x="7353050" y="316275"/>
            <a:chExt cx="292025" cy="292575"/>
          </a:xfrm>
        </p:grpSpPr>
        <p:sp>
          <p:nvSpPr>
            <p:cNvPr id="1231" name="Google Shape;1231;p7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7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5" name="Google Shape;1235;p71"/>
          <p:cNvGrpSpPr/>
          <p:nvPr/>
        </p:nvGrpSpPr>
        <p:grpSpPr>
          <a:xfrm>
            <a:off x="8757950" y="229650"/>
            <a:ext cx="175000" cy="175000"/>
            <a:chOff x="8792300" y="321275"/>
            <a:chExt cx="175000" cy="175000"/>
          </a:xfrm>
        </p:grpSpPr>
        <p:sp>
          <p:nvSpPr>
            <p:cNvPr id="1236" name="Google Shape;1236;p7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0" name="Google Shape;1240;p71"/>
          <p:cNvGrpSpPr/>
          <p:nvPr/>
        </p:nvGrpSpPr>
        <p:grpSpPr>
          <a:xfrm>
            <a:off x="8490050" y="170875"/>
            <a:ext cx="175013" cy="27000"/>
            <a:chOff x="5662375" y="212375"/>
            <a:chExt cx="175013" cy="27000"/>
          </a:xfrm>
        </p:grpSpPr>
        <p:sp>
          <p:nvSpPr>
            <p:cNvPr id="1241" name="Google Shape;1241;p7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4" name="Google Shape;1244;p71"/>
          <p:cNvGrpSpPr/>
          <p:nvPr/>
        </p:nvGrpSpPr>
        <p:grpSpPr>
          <a:xfrm>
            <a:off x="7916350" y="1124600"/>
            <a:ext cx="175013" cy="27000"/>
            <a:chOff x="5662375" y="212375"/>
            <a:chExt cx="175013" cy="27000"/>
          </a:xfrm>
        </p:grpSpPr>
        <p:sp>
          <p:nvSpPr>
            <p:cNvPr id="1245" name="Google Shape;1245;p7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8" name="Google Shape;1248;p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49" name="Shape 1249"/>
        <p:cNvGrpSpPr/>
        <p:nvPr/>
      </p:nvGrpSpPr>
      <p:grpSpPr>
        <a:xfrm>
          <a:off x="0" y="0"/>
          <a:ext cx="0" cy="0"/>
          <a:chOff x="0" y="0"/>
          <a:chExt cx="0" cy="0"/>
        </a:xfrm>
      </p:grpSpPr>
      <p:sp>
        <p:nvSpPr>
          <p:cNvPr id="1250" name="Google Shape;1250;p72"/>
          <p:cNvSpPr txBox="1"/>
          <p:nvPr>
            <p:ph type="title"/>
          </p:nvPr>
        </p:nvSpPr>
        <p:spPr>
          <a:xfrm>
            <a:off x="896100" y="1984450"/>
            <a:ext cx="3457200" cy="129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cxnSp>
        <p:nvCxnSpPr>
          <p:cNvPr id="1251" name="Google Shape;1251;p72"/>
          <p:cNvCxnSpPr/>
          <p:nvPr/>
        </p:nvCxnSpPr>
        <p:spPr>
          <a:xfrm>
            <a:off x="1645925" y="5231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252" name="Google Shape;1252;p72"/>
          <p:cNvCxnSpPr/>
          <p:nvPr/>
        </p:nvCxnSpPr>
        <p:spPr>
          <a:xfrm flipH="1" rot="10800000">
            <a:off x="803050" y="529675"/>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253" name="Google Shape;1253;p72"/>
          <p:cNvCxnSpPr/>
          <p:nvPr/>
        </p:nvCxnSpPr>
        <p:spPr>
          <a:xfrm>
            <a:off x="0" y="6520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254" name="Google Shape;1254;p72"/>
          <p:cNvGrpSpPr/>
          <p:nvPr/>
        </p:nvGrpSpPr>
        <p:grpSpPr>
          <a:xfrm flipH="1">
            <a:off x="499400" y="959675"/>
            <a:ext cx="581800" cy="582350"/>
            <a:chOff x="8064275" y="887850"/>
            <a:chExt cx="581800" cy="582350"/>
          </a:xfrm>
        </p:grpSpPr>
        <p:sp>
          <p:nvSpPr>
            <p:cNvPr id="1255" name="Google Shape;1255;p7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7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1" name="Google Shape;1261;p72"/>
          <p:cNvGrpSpPr/>
          <p:nvPr/>
        </p:nvGrpSpPr>
        <p:grpSpPr>
          <a:xfrm flipH="1">
            <a:off x="1500400" y="388100"/>
            <a:ext cx="292025" cy="292575"/>
            <a:chOff x="7353050" y="316275"/>
            <a:chExt cx="292025" cy="292575"/>
          </a:xfrm>
        </p:grpSpPr>
        <p:sp>
          <p:nvSpPr>
            <p:cNvPr id="1262" name="Google Shape;1262;p7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7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6" name="Google Shape;1266;p72"/>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2"/>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2"/>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2"/>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2"/>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2"/>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2" name="Google Shape;1272;p72"/>
          <p:cNvGrpSpPr/>
          <p:nvPr/>
        </p:nvGrpSpPr>
        <p:grpSpPr>
          <a:xfrm flipH="1">
            <a:off x="3527112" y="361100"/>
            <a:ext cx="175013" cy="27000"/>
            <a:chOff x="5662375" y="212375"/>
            <a:chExt cx="175013" cy="27000"/>
          </a:xfrm>
        </p:grpSpPr>
        <p:sp>
          <p:nvSpPr>
            <p:cNvPr id="1273" name="Google Shape;1273;p7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6" name="Google Shape;1276;p72"/>
          <p:cNvGrpSpPr/>
          <p:nvPr/>
        </p:nvGrpSpPr>
        <p:grpSpPr>
          <a:xfrm flipH="1">
            <a:off x="480412" y="242700"/>
            <a:ext cx="175013" cy="27000"/>
            <a:chOff x="5662375" y="212375"/>
            <a:chExt cx="175013" cy="27000"/>
          </a:xfrm>
        </p:grpSpPr>
        <p:sp>
          <p:nvSpPr>
            <p:cNvPr id="1277" name="Google Shape;1277;p7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0" name="Google Shape;1280;p72"/>
          <p:cNvGrpSpPr/>
          <p:nvPr/>
        </p:nvGrpSpPr>
        <p:grpSpPr>
          <a:xfrm flipH="1">
            <a:off x="901712" y="1653625"/>
            <a:ext cx="175013" cy="27000"/>
            <a:chOff x="5662375" y="212375"/>
            <a:chExt cx="175013" cy="27000"/>
          </a:xfrm>
        </p:grpSpPr>
        <p:sp>
          <p:nvSpPr>
            <p:cNvPr id="1281" name="Google Shape;1281;p7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84" name="Google Shape;1284;p72"/>
          <p:cNvCxnSpPr/>
          <p:nvPr/>
        </p:nvCxnSpPr>
        <p:spPr>
          <a:xfrm>
            <a:off x="791400" y="42124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1285" name="Google Shape;1285;p72"/>
          <p:cNvCxnSpPr/>
          <p:nvPr/>
        </p:nvCxnSpPr>
        <p:spPr>
          <a:xfrm flipH="1" rot="10800000">
            <a:off x="0" y="42204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1286" name="Google Shape;1286;p72"/>
          <p:cNvGrpSpPr/>
          <p:nvPr/>
        </p:nvGrpSpPr>
        <p:grpSpPr>
          <a:xfrm rot="10800000">
            <a:off x="499400" y="3940925"/>
            <a:ext cx="581800" cy="582350"/>
            <a:chOff x="8064275" y="887850"/>
            <a:chExt cx="581800" cy="582350"/>
          </a:xfrm>
        </p:grpSpPr>
        <p:sp>
          <p:nvSpPr>
            <p:cNvPr id="1287" name="Google Shape;1287;p7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3" name="Google Shape;1293;p72"/>
          <p:cNvGrpSpPr/>
          <p:nvPr/>
        </p:nvGrpSpPr>
        <p:grpSpPr>
          <a:xfrm rot="10800000">
            <a:off x="1819575" y="4586750"/>
            <a:ext cx="292025" cy="292575"/>
            <a:chOff x="7353050" y="316275"/>
            <a:chExt cx="292025" cy="292575"/>
          </a:xfrm>
        </p:grpSpPr>
        <p:sp>
          <p:nvSpPr>
            <p:cNvPr id="1294" name="Google Shape;1294;p7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8" name="Google Shape;1298;p72"/>
          <p:cNvGrpSpPr/>
          <p:nvPr/>
        </p:nvGrpSpPr>
        <p:grpSpPr>
          <a:xfrm rot="10800000">
            <a:off x="212525" y="4645550"/>
            <a:ext cx="175000" cy="175000"/>
            <a:chOff x="8792300" y="321275"/>
            <a:chExt cx="175000" cy="175000"/>
          </a:xfrm>
        </p:grpSpPr>
        <p:sp>
          <p:nvSpPr>
            <p:cNvPr id="1299" name="Google Shape;1299;p7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3" name="Google Shape;1303;p72"/>
          <p:cNvGrpSpPr/>
          <p:nvPr/>
        </p:nvGrpSpPr>
        <p:grpSpPr>
          <a:xfrm rot="10800000">
            <a:off x="480412" y="4852325"/>
            <a:ext cx="175013" cy="27000"/>
            <a:chOff x="5662375" y="212375"/>
            <a:chExt cx="175013" cy="27000"/>
          </a:xfrm>
        </p:grpSpPr>
        <p:sp>
          <p:nvSpPr>
            <p:cNvPr id="1304" name="Google Shape;1304;p7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7" name="Google Shape;1307;p72"/>
          <p:cNvGrpSpPr/>
          <p:nvPr/>
        </p:nvGrpSpPr>
        <p:grpSpPr>
          <a:xfrm rot="10800000">
            <a:off x="1054112" y="3898600"/>
            <a:ext cx="175013" cy="27000"/>
            <a:chOff x="5662375" y="212375"/>
            <a:chExt cx="175013" cy="27000"/>
          </a:xfrm>
        </p:grpSpPr>
        <p:sp>
          <p:nvSpPr>
            <p:cNvPr id="1308" name="Google Shape;1308;p7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1" name="Google Shape;1311;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312" name="Shape 1312"/>
        <p:cNvGrpSpPr/>
        <p:nvPr/>
      </p:nvGrpSpPr>
      <p:grpSpPr>
        <a:xfrm>
          <a:off x="0" y="0"/>
          <a:ext cx="0" cy="0"/>
          <a:chOff x="0" y="0"/>
          <a:chExt cx="0" cy="0"/>
        </a:xfrm>
      </p:grpSpPr>
      <p:sp>
        <p:nvSpPr>
          <p:cNvPr id="1313" name="Google Shape;1313;p73"/>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314" name="Google Shape;1314;p73"/>
          <p:cNvCxnSpPr/>
          <p:nvPr/>
        </p:nvCxnSpPr>
        <p:spPr>
          <a:xfrm rot="10800000">
            <a:off x="8109000" y="501275"/>
            <a:ext cx="737700" cy="737700"/>
          </a:xfrm>
          <a:prstGeom prst="straightConnector1">
            <a:avLst/>
          </a:prstGeom>
          <a:noFill/>
          <a:ln cap="flat" cmpd="sng" w="9525">
            <a:solidFill>
              <a:schemeClr val="dk2"/>
            </a:solidFill>
            <a:prstDash val="solid"/>
            <a:round/>
            <a:headEnd len="sm" w="sm" type="none"/>
            <a:tailEnd len="sm" w="sm" type="none"/>
          </a:ln>
        </p:spPr>
      </p:cxnSp>
      <p:cxnSp>
        <p:nvCxnSpPr>
          <p:cNvPr id="1315" name="Google Shape;1315;p73"/>
          <p:cNvCxnSpPr/>
          <p:nvPr/>
        </p:nvCxnSpPr>
        <p:spPr>
          <a:xfrm>
            <a:off x="582475" y="282188"/>
            <a:ext cx="1212900" cy="422700"/>
          </a:xfrm>
          <a:prstGeom prst="straightConnector1">
            <a:avLst/>
          </a:prstGeom>
          <a:noFill/>
          <a:ln cap="flat" cmpd="sng" w="9525">
            <a:solidFill>
              <a:schemeClr val="dk2"/>
            </a:solidFill>
            <a:prstDash val="solid"/>
            <a:round/>
            <a:headEnd len="sm" w="sm" type="none"/>
            <a:tailEnd len="sm" w="sm" type="none"/>
          </a:ln>
        </p:spPr>
      </p:cxnSp>
      <p:cxnSp>
        <p:nvCxnSpPr>
          <p:cNvPr id="1316" name="Google Shape;1316;p73"/>
          <p:cNvCxnSpPr/>
          <p:nvPr/>
        </p:nvCxnSpPr>
        <p:spPr>
          <a:xfrm flipH="1" rot="10800000">
            <a:off x="0" y="274188"/>
            <a:ext cx="582600" cy="654300"/>
          </a:xfrm>
          <a:prstGeom prst="straightConnector1">
            <a:avLst/>
          </a:prstGeom>
          <a:noFill/>
          <a:ln cap="flat" cmpd="sng" w="9525">
            <a:solidFill>
              <a:schemeClr val="dk2"/>
            </a:solidFill>
            <a:prstDash val="solid"/>
            <a:round/>
            <a:headEnd len="sm" w="sm" type="none"/>
            <a:tailEnd len="sm" w="sm" type="none"/>
          </a:ln>
        </p:spPr>
      </p:cxnSp>
      <p:grpSp>
        <p:nvGrpSpPr>
          <p:cNvPr id="1317" name="Google Shape;1317;p73"/>
          <p:cNvGrpSpPr/>
          <p:nvPr/>
        </p:nvGrpSpPr>
        <p:grpSpPr>
          <a:xfrm flipH="1">
            <a:off x="423750" y="125363"/>
            <a:ext cx="292025" cy="292575"/>
            <a:chOff x="7353050" y="316275"/>
            <a:chExt cx="292025" cy="292575"/>
          </a:xfrm>
        </p:grpSpPr>
        <p:sp>
          <p:nvSpPr>
            <p:cNvPr id="1318" name="Google Shape;1318;p7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2" name="Google Shape;1322;p73"/>
          <p:cNvGrpSpPr/>
          <p:nvPr/>
        </p:nvGrpSpPr>
        <p:grpSpPr>
          <a:xfrm>
            <a:off x="1638739" y="558163"/>
            <a:ext cx="293111" cy="293388"/>
            <a:chOff x="3164039" y="430875"/>
            <a:chExt cx="293111" cy="293388"/>
          </a:xfrm>
        </p:grpSpPr>
        <p:sp>
          <p:nvSpPr>
            <p:cNvPr id="1323" name="Google Shape;1323;p7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7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7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9" name="Google Shape;1329;p73"/>
          <p:cNvGrpSpPr/>
          <p:nvPr/>
        </p:nvGrpSpPr>
        <p:grpSpPr>
          <a:xfrm>
            <a:off x="1591750" y="362600"/>
            <a:ext cx="175013" cy="27000"/>
            <a:chOff x="5662375" y="212375"/>
            <a:chExt cx="175013" cy="27000"/>
          </a:xfrm>
        </p:grpSpPr>
        <p:sp>
          <p:nvSpPr>
            <p:cNvPr id="1330" name="Google Shape;1330;p7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33" name="Google Shape;1333;p73"/>
          <p:cNvCxnSpPr/>
          <p:nvPr/>
        </p:nvCxnSpPr>
        <p:spPr>
          <a:xfrm flipH="1">
            <a:off x="8151325" y="6875"/>
            <a:ext cx="1002600" cy="494400"/>
          </a:xfrm>
          <a:prstGeom prst="straightConnector1">
            <a:avLst/>
          </a:prstGeom>
          <a:noFill/>
          <a:ln cap="flat" cmpd="sng" w="9525">
            <a:solidFill>
              <a:schemeClr val="dk2"/>
            </a:solidFill>
            <a:prstDash val="solid"/>
            <a:round/>
            <a:headEnd len="sm" w="sm" type="none"/>
            <a:tailEnd len="sm" w="sm" type="none"/>
          </a:ln>
        </p:spPr>
      </p:cxnSp>
      <p:grpSp>
        <p:nvGrpSpPr>
          <p:cNvPr id="1334" name="Google Shape;1334;p73"/>
          <p:cNvGrpSpPr/>
          <p:nvPr/>
        </p:nvGrpSpPr>
        <p:grpSpPr>
          <a:xfrm>
            <a:off x="7823875" y="202375"/>
            <a:ext cx="581800" cy="582350"/>
            <a:chOff x="8064275" y="887850"/>
            <a:chExt cx="581800" cy="582350"/>
          </a:xfrm>
        </p:grpSpPr>
        <p:sp>
          <p:nvSpPr>
            <p:cNvPr id="1335" name="Google Shape;1335;p7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7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7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1" name="Google Shape;1341;p73"/>
          <p:cNvGrpSpPr/>
          <p:nvPr/>
        </p:nvGrpSpPr>
        <p:grpSpPr>
          <a:xfrm flipH="1">
            <a:off x="8698650" y="1117488"/>
            <a:ext cx="292025" cy="292575"/>
            <a:chOff x="7353050" y="316275"/>
            <a:chExt cx="292025" cy="292575"/>
          </a:xfrm>
        </p:grpSpPr>
        <p:sp>
          <p:nvSpPr>
            <p:cNvPr id="1342" name="Google Shape;1342;p7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7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7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6" name="Google Shape;1346;p73"/>
          <p:cNvGrpSpPr/>
          <p:nvPr/>
        </p:nvGrpSpPr>
        <p:grpSpPr>
          <a:xfrm>
            <a:off x="8678350" y="1581800"/>
            <a:ext cx="175013" cy="27000"/>
            <a:chOff x="5662375" y="212375"/>
            <a:chExt cx="175013" cy="27000"/>
          </a:xfrm>
        </p:grpSpPr>
        <p:sp>
          <p:nvSpPr>
            <p:cNvPr id="1347" name="Google Shape;1347;p7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7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7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0" name="Google Shape;1350;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51" name="Shape 1351"/>
        <p:cNvGrpSpPr/>
        <p:nvPr/>
      </p:nvGrpSpPr>
      <p:grpSpPr>
        <a:xfrm>
          <a:off x="0" y="0"/>
          <a:ext cx="0" cy="0"/>
          <a:chOff x="0" y="0"/>
          <a:chExt cx="0" cy="0"/>
        </a:xfrm>
      </p:grpSpPr>
      <p:cxnSp>
        <p:nvCxnSpPr>
          <p:cNvPr id="1352" name="Google Shape;1352;p74"/>
          <p:cNvCxnSpPr/>
          <p:nvPr/>
        </p:nvCxnSpPr>
        <p:spPr>
          <a:xfrm rot="5400000">
            <a:off x="7269708" y="3324550"/>
            <a:ext cx="1133100" cy="306300"/>
          </a:xfrm>
          <a:prstGeom prst="straightConnector1">
            <a:avLst/>
          </a:prstGeom>
          <a:noFill/>
          <a:ln cap="flat" cmpd="sng" w="9525">
            <a:solidFill>
              <a:srgbClr val="1A2E35"/>
            </a:solidFill>
            <a:prstDash val="solid"/>
            <a:round/>
            <a:headEnd len="sm" w="sm" type="none"/>
            <a:tailEnd len="sm" w="sm" type="none"/>
          </a:ln>
        </p:spPr>
      </p:cxnSp>
      <p:cxnSp>
        <p:nvCxnSpPr>
          <p:cNvPr id="1353" name="Google Shape;1353;p74"/>
          <p:cNvCxnSpPr/>
          <p:nvPr/>
        </p:nvCxnSpPr>
        <p:spPr>
          <a:xfrm flipH="1" rot="-5400000">
            <a:off x="7181408" y="2082400"/>
            <a:ext cx="1342200" cy="315300"/>
          </a:xfrm>
          <a:prstGeom prst="straightConnector1">
            <a:avLst/>
          </a:prstGeom>
          <a:noFill/>
          <a:ln cap="flat" cmpd="sng" w="9525">
            <a:solidFill>
              <a:srgbClr val="1A2E35"/>
            </a:solidFill>
            <a:prstDash val="solid"/>
            <a:round/>
            <a:headEnd len="sm" w="sm" type="none"/>
            <a:tailEnd len="sm" w="sm" type="none"/>
          </a:ln>
        </p:spPr>
      </p:cxnSp>
      <p:cxnSp>
        <p:nvCxnSpPr>
          <p:cNvPr id="1354" name="Google Shape;1354;p74"/>
          <p:cNvCxnSpPr/>
          <p:nvPr/>
        </p:nvCxnSpPr>
        <p:spPr>
          <a:xfrm rot="5400000">
            <a:off x="7232433" y="736375"/>
            <a:ext cx="1332000" cy="392100"/>
          </a:xfrm>
          <a:prstGeom prst="straightConnector1">
            <a:avLst/>
          </a:prstGeom>
          <a:noFill/>
          <a:ln cap="flat" cmpd="sng" w="9525">
            <a:solidFill>
              <a:srgbClr val="1A2E35"/>
            </a:solidFill>
            <a:prstDash val="solid"/>
            <a:round/>
            <a:headEnd len="sm" w="sm" type="none"/>
            <a:tailEnd len="sm" w="sm" type="none"/>
          </a:ln>
        </p:spPr>
      </p:cxnSp>
      <p:cxnSp>
        <p:nvCxnSpPr>
          <p:cNvPr id="1355" name="Google Shape;1355;p74"/>
          <p:cNvCxnSpPr/>
          <p:nvPr/>
        </p:nvCxnSpPr>
        <p:spPr>
          <a:xfrm rot="5400000">
            <a:off x="8168433" y="-66600"/>
            <a:ext cx="273900" cy="407100"/>
          </a:xfrm>
          <a:prstGeom prst="straightConnector1">
            <a:avLst/>
          </a:prstGeom>
          <a:noFill/>
          <a:ln cap="flat" cmpd="sng" w="9525">
            <a:solidFill>
              <a:srgbClr val="1A2E35"/>
            </a:solidFill>
            <a:prstDash val="solid"/>
            <a:round/>
            <a:headEnd len="sm" w="sm" type="none"/>
            <a:tailEnd len="sm" w="sm" type="none"/>
          </a:ln>
        </p:spPr>
      </p:cxnSp>
      <p:grpSp>
        <p:nvGrpSpPr>
          <p:cNvPr id="1356" name="Google Shape;1356;p74"/>
          <p:cNvGrpSpPr/>
          <p:nvPr/>
        </p:nvGrpSpPr>
        <p:grpSpPr>
          <a:xfrm flipH="1" rot="5400000">
            <a:off x="7407333" y="1284925"/>
            <a:ext cx="581800" cy="582350"/>
            <a:chOff x="8064275" y="887850"/>
            <a:chExt cx="581800" cy="582350"/>
          </a:xfrm>
        </p:grpSpPr>
        <p:sp>
          <p:nvSpPr>
            <p:cNvPr id="1357" name="Google Shape;1357;p7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7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7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7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7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3" name="Google Shape;1363;p74"/>
          <p:cNvGrpSpPr/>
          <p:nvPr/>
        </p:nvGrpSpPr>
        <p:grpSpPr>
          <a:xfrm flipH="1" rot="5400000">
            <a:off x="7869720" y="2754200"/>
            <a:ext cx="292025" cy="292575"/>
            <a:chOff x="7353050" y="316275"/>
            <a:chExt cx="292025" cy="292575"/>
          </a:xfrm>
        </p:grpSpPr>
        <p:sp>
          <p:nvSpPr>
            <p:cNvPr id="1364" name="Google Shape;1364;p7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7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7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7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8" name="Google Shape;1368;p74"/>
          <p:cNvGrpSpPr/>
          <p:nvPr/>
        </p:nvGrpSpPr>
        <p:grpSpPr>
          <a:xfrm flipH="1" rot="5400000">
            <a:off x="8012458" y="178175"/>
            <a:ext cx="175000" cy="175000"/>
            <a:chOff x="8792300" y="321275"/>
            <a:chExt cx="175000" cy="175000"/>
          </a:xfrm>
        </p:grpSpPr>
        <p:sp>
          <p:nvSpPr>
            <p:cNvPr id="1369" name="Google Shape;1369;p7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7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7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7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3" name="Google Shape;1373;p74"/>
          <p:cNvGrpSpPr/>
          <p:nvPr/>
        </p:nvGrpSpPr>
        <p:grpSpPr>
          <a:xfrm rot="5400000">
            <a:off x="7551683" y="3879926"/>
            <a:ext cx="293111" cy="293388"/>
            <a:chOff x="3164039" y="430875"/>
            <a:chExt cx="293111" cy="293388"/>
          </a:xfrm>
        </p:grpSpPr>
        <p:sp>
          <p:nvSpPr>
            <p:cNvPr id="1374" name="Google Shape;1374;p7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7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7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7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7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0" name="Google Shape;1380;p74"/>
          <p:cNvGrpSpPr/>
          <p:nvPr/>
        </p:nvGrpSpPr>
        <p:grpSpPr>
          <a:xfrm flipH="1" rot="5400000">
            <a:off x="8259052" y="323144"/>
            <a:ext cx="175013" cy="27000"/>
            <a:chOff x="5662375" y="212375"/>
            <a:chExt cx="175013" cy="27000"/>
          </a:xfrm>
        </p:grpSpPr>
        <p:sp>
          <p:nvSpPr>
            <p:cNvPr id="1381" name="Google Shape;1381;p7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7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7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84" name="Google Shape;1384;p74"/>
          <p:cNvCxnSpPr/>
          <p:nvPr/>
        </p:nvCxnSpPr>
        <p:spPr>
          <a:xfrm flipH="1" rot="5400000">
            <a:off x="740850" y="2598325"/>
            <a:ext cx="1672500" cy="126000"/>
          </a:xfrm>
          <a:prstGeom prst="straightConnector1">
            <a:avLst/>
          </a:prstGeom>
          <a:noFill/>
          <a:ln cap="flat" cmpd="sng" w="9525">
            <a:solidFill>
              <a:srgbClr val="1A2E35"/>
            </a:solidFill>
            <a:prstDash val="solid"/>
            <a:round/>
            <a:headEnd len="sm" w="sm" type="none"/>
            <a:tailEnd len="sm" w="sm" type="none"/>
          </a:ln>
        </p:spPr>
      </p:cxnSp>
      <p:cxnSp>
        <p:nvCxnSpPr>
          <p:cNvPr id="1385" name="Google Shape;1385;p74"/>
          <p:cNvCxnSpPr/>
          <p:nvPr/>
        </p:nvCxnSpPr>
        <p:spPr>
          <a:xfrm rot="-5400000">
            <a:off x="847100" y="3554000"/>
            <a:ext cx="829500" cy="743400"/>
          </a:xfrm>
          <a:prstGeom prst="straightConnector1">
            <a:avLst/>
          </a:prstGeom>
          <a:noFill/>
          <a:ln cap="flat" cmpd="sng" w="9525">
            <a:solidFill>
              <a:srgbClr val="1A2E35"/>
            </a:solidFill>
            <a:prstDash val="solid"/>
            <a:round/>
            <a:headEnd len="sm" w="sm" type="none"/>
            <a:tailEnd len="sm" w="sm" type="none"/>
          </a:ln>
        </p:spPr>
      </p:cxnSp>
      <p:cxnSp>
        <p:nvCxnSpPr>
          <p:cNvPr id="1386" name="Google Shape;1386;p74"/>
          <p:cNvCxnSpPr/>
          <p:nvPr/>
        </p:nvCxnSpPr>
        <p:spPr>
          <a:xfrm flipH="1" rot="5400000">
            <a:off x="1105775" y="4151250"/>
            <a:ext cx="796500" cy="1188000"/>
          </a:xfrm>
          <a:prstGeom prst="straightConnector1">
            <a:avLst/>
          </a:prstGeom>
          <a:noFill/>
          <a:ln cap="flat" cmpd="sng" w="9525">
            <a:solidFill>
              <a:srgbClr val="1A2E35"/>
            </a:solidFill>
            <a:prstDash val="solid"/>
            <a:round/>
            <a:headEnd len="sm" w="sm" type="none"/>
            <a:tailEnd len="sm" w="sm" type="none"/>
          </a:ln>
        </p:spPr>
      </p:cxnSp>
      <p:grpSp>
        <p:nvGrpSpPr>
          <p:cNvPr id="1387" name="Google Shape;1387;p74"/>
          <p:cNvGrpSpPr/>
          <p:nvPr/>
        </p:nvGrpSpPr>
        <p:grpSpPr>
          <a:xfrm rot="5400000">
            <a:off x="621475" y="4062025"/>
            <a:ext cx="581800" cy="582350"/>
            <a:chOff x="8064275" y="887850"/>
            <a:chExt cx="581800" cy="582350"/>
          </a:xfrm>
        </p:grpSpPr>
        <p:sp>
          <p:nvSpPr>
            <p:cNvPr id="1388" name="Google Shape;1388;p7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7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7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7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7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7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4" name="Google Shape;1394;p74"/>
          <p:cNvGrpSpPr/>
          <p:nvPr/>
        </p:nvGrpSpPr>
        <p:grpSpPr>
          <a:xfrm rot="5400000">
            <a:off x="1482825" y="3350800"/>
            <a:ext cx="292025" cy="292575"/>
            <a:chOff x="7353050" y="316275"/>
            <a:chExt cx="292025" cy="292575"/>
          </a:xfrm>
        </p:grpSpPr>
        <p:sp>
          <p:nvSpPr>
            <p:cNvPr id="1395" name="Google Shape;1395;p7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7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7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7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9" name="Google Shape;1399;p74"/>
          <p:cNvGrpSpPr/>
          <p:nvPr/>
        </p:nvGrpSpPr>
        <p:grpSpPr>
          <a:xfrm rot="5400000">
            <a:off x="1595125" y="4790325"/>
            <a:ext cx="175000" cy="175000"/>
            <a:chOff x="8792300" y="321275"/>
            <a:chExt cx="175000" cy="175000"/>
          </a:xfrm>
        </p:grpSpPr>
        <p:sp>
          <p:nvSpPr>
            <p:cNvPr id="1400" name="Google Shape;1400;p7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7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7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7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4" name="Google Shape;1404;p74"/>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74"/>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74"/>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74"/>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74"/>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74"/>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0" name="Google Shape;1410;p74"/>
          <p:cNvGrpSpPr/>
          <p:nvPr/>
        </p:nvGrpSpPr>
        <p:grpSpPr>
          <a:xfrm rot="5400000">
            <a:off x="1701119" y="1515381"/>
            <a:ext cx="175013" cy="27000"/>
            <a:chOff x="5662375" y="212375"/>
            <a:chExt cx="175013" cy="27000"/>
          </a:xfrm>
        </p:grpSpPr>
        <p:sp>
          <p:nvSpPr>
            <p:cNvPr id="1411" name="Google Shape;1411;p7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7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7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4" name="Google Shape;1414;p74"/>
          <p:cNvGrpSpPr/>
          <p:nvPr/>
        </p:nvGrpSpPr>
        <p:grpSpPr>
          <a:xfrm rot="5400000">
            <a:off x="1819519" y="4562081"/>
            <a:ext cx="175013" cy="27000"/>
            <a:chOff x="5662375" y="212375"/>
            <a:chExt cx="175013" cy="27000"/>
          </a:xfrm>
        </p:grpSpPr>
        <p:sp>
          <p:nvSpPr>
            <p:cNvPr id="1415" name="Google Shape;1415;p7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7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8" name="Google Shape;1418;p74"/>
          <p:cNvGrpSpPr/>
          <p:nvPr/>
        </p:nvGrpSpPr>
        <p:grpSpPr>
          <a:xfrm rot="5400000">
            <a:off x="408594" y="4140781"/>
            <a:ext cx="175013" cy="27000"/>
            <a:chOff x="5662375" y="212375"/>
            <a:chExt cx="175013" cy="27000"/>
          </a:xfrm>
        </p:grpSpPr>
        <p:sp>
          <p:nvSpPr>
            <p:cNvPr id="1419" name="Google Shape;1419;p7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2" name="Google Shape;1422;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423" name="Shape 1423"/>
        <p:cNvGrpSpPr/>
        <p:nvPr/>
      </p:nvGrpSpPr>
      <p:grpSpPr>
        <a:xfrm>
          <a:off x="0" y="0"/>
          <a:ext cx="0" cy="0"/>
          <a:chOff x="0" y="0"/>
          <a:chExt cx="0" cy="0"/>
        </a:xfrm>
      </p:grpSpPr>
      <p:grpSp>
        <p:nvGrpSpPr>
          <p:cNvPr id="1424" name="Google Shape;1424;p75"/>
          <p:cNvGrpSpPr/>
          <p:nvPr/>
        </p:nvGrpSpPr>
        <p:grpSpPr>
          <a:xfrm>
            <a:off x="261711" y="-1158"/>
            <a:ext cx="8550327" cy="3981600"/>
            <a:chOff x="261711" y="-1158"/>
            <a:chExt cx="8550327" cy="3981600"/>
          </a:xfrm>
        </p:grpSpPr>
        <p:cxnSp>
          <p:nvCxnSpPr>
            <p:cNvPr id="1425" name="Google Shape;1425;p75"/>
            <p:cNvCxnSpPr/>
            <p:nvPr/>
          </p:nvCxnSpPr>
          <p:spPr>
            <a:xfrm>
              <a:off x="515925" y="-1158"/>
              <a:ext cx="0" cy="3981600"/>
            </a:xfrm>
            <a:prstGeom prst="straightConnector1">
              <a:avLst/>
            </a:prstGeom>
            <a:noFill/>
            <a:ln cap="flat" cmpd="sng" w="9525">
              <a:solidFill>
                <a:srgbClr val="595959"/>
              </a:solidFill>
              <a:prstDash val="solid"/>
              <a:round/>
              <a:headEnd len="sm" w="sm" type="none"/>
              <a:tailEnd len="sm" w="sm" type="none"/>
            </a:ln>
          </p:spPr>
        </p:cxnSp>
        <p:cxnSp>
          <p:nvCxnSpPr>
            <p:cNvPr id="1426" name="Google Shape;1426;p75"/>
            <p:cNvCxnSpPr/>
            <p:nvPr/>
          </p:nvCxnSpPr>
          <p:spPr>
            <a:xfrm>
              <a:off x="8666025" y="-1158"/>
              <a:ext cx="0" cy="1902000"/>
            </a:xfrm>
            <a:prstGeom prst="straightConnector1">
              <a:avLst/>
            </a:prstGeom>
            <a:noFill/>
            <a:ln cap="flat" cmpd="sng" w="9525">
              <a:solidFill>
                <a:srgbClr val="595959"/>
              </a:solidFill>
              <a:prstDash val="solid"/>
              <a:round/>
              <a:headEnd len="sm" w="sm" type="none"/>
              <a:tailEnd len="sm" w="sm" type="none"/>
            </a:ln>
          </p:spPr>
        </p:cxnSp>
        <p:grpSp>
          <p:nvGrpSpPr>
            <p:cNvPr id="1427" name="Google Shape;1427;p75"/>
            <p:cNvGrpSpPr/>
            <p:nvPr/>
          </p:nvGrpSpPr>
          <p:grpSpPr>
            <a:xfrm rot="10800000">
              <a:off x="343275" y="3300779"/>
              <a:ext cx="344736" cy="345385"/>
              <a:chOff x="7353050" y="316275"/>
              <a:chExt cx="292025" cy="292575"/>
            </a:xfrm>
          </p:grpSpPr>
          <p:sp>
            <p:nvSpPr>
              <p:cNvPr id="1428" name="Google Shape;1428;p7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7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7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7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2" name="Google Shape;1432;p75"/>
            <p:cNvGrpSpPr/>
            <p:nvPr/>
          </p:nvGrpSpPr>
          <p:grpSpPr>
            <a:xfrm rot="10800000">
              <a:off x="8520013" y="714742"/>
              <a:ext cx="292025" cy="292575"/>
              <a:chOff x="7353050" y="316275"/>
              <a:chExt cx="292025" cy="292575"/>
            </a:xfrm>
          </p:grpSpPr>
          <p:sp>
            <p:nvSpPr>
              <p:cNvPr id="1433" name="Google Shape;1433;p7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7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7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7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7" name="Google Shape;1437;p75"/>
            <p:cNvGrpSpPr/>
            <p:nvPr/>
          </p:nvGrpSpPr>
          <p:grpSpPr>
            <a:xfrm rot="10800000">
              <a:off x="261711" y="465077"/>
              <a:ext cx="507562" cy="507984"/>
              <a:chOff x="8064275" y="887850"/>
              <a:chExt cx="581800" cy="582350"/>
            </a:xfrm>
          </p:grpSpPr>
          <p:sp>
            <p:nvSpPr>
              <p:cNvPr id="1438" name="Google Shape;1438;p7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7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7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7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7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7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44" name="Google Shape;1444;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45" name="Shape 1445"/>
        <p:cNvGrpSpPr/>
        <p:nvPr/>
      </p:nvGrpSpPr>
      <p:grpSpPr>
        <a:xfrm>
          <a:off x="0" y="0"/>
          <a:ext cx="0" cy="0"/>
          <a:chOff x="0" y="0"/>
          <a:chExt cx="0" cy="0"/>
        </a:xfrm>
      </p:grpSpPr>
      <p:grpSp>
        <p:nvGrpSpPr>
          <p:cNvPr id="1446" name="Google Shape;1446;p76"/>
          <p:cNvGrpSpPr/>
          <p:nvPr/>
        </p:nvGrpSpPr>
        <p:grpSpPr>
          <a:xfrm>
            <a:off x="432850" y="0"/>
            <a:ext cx="8278300" cy="5165700"/>
            <a:chOff x="432850" y="0"/>
            <a:chExt cx="8278300" cy="5165700"/>
          </a:xfrm>
        </p:grpSpPr>
        <p:cxnSp>
          <p:nvCxnSpPr>
            <p:cNvPr id="1447" name="Google Shape;1447;p76"/>
            <p:cNvCxnSpPr/>
            <p:nvPr/>
          </p:nvCxnSpPr>
          <p:spPr>
            <a:xfrm rot="10800000">
              <a:off x="8420275" y="2664300"/>
              <a:ext cx="0" cy="2501400"/>
            </a:xfrm>
            <a:prstGeom prst="straightConnector1">
              <a:avLst/>
            </a:prstGeom>
            <a:noFill/>
            <a:ln cap="flat" cmpd="sng" w="9525">
              <a:solidFill>
                <a:srgbClr val="595959"/>
              </a:solidFill>
              <a:prstDash val="solid"/>
              <a:round/>
              <a:headEnd len="sm" w="sm" type="none"/>
              <a:tailEnd len="sm" w="sm" type="none"/>
            </a:ln>
          </p:spPr>
        </p:cxnSp>
        <p:grpSp>
          <p:nvGrpSpPr>
            <p:cNvPr id="1448" name="Google Shape;1448;p76"/>
            <p:cNvGrpSpPr/>
            <p:nvPr/>
          </p:nvGrpSpPr>
          <p:grpSpPr>
            <a:xfrm>
              <a:off x="8129350" y="4292175"/>
              <a:ext cx="581800" cy="582350"/>
              <a:chOff x="8064275" y="887850"/>
              <a:chExt cx="581800" cy="582350"/>
            </a:xfrm>
          </p:grpSpPr>
          <p:sp>
            <p:nvSpPr>
              <p:cNvPr id="1449" name="Google Shape;1449;p7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7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7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7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7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7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5" name="Google Shape;1455;p76"/>
            <p:cNvGrpSpPr/>
            <p:nvPr/>
          </p:nvGrpSpPr>
          <p:grpSpPr>
            <a:xfrm>
              <a:off x="8274238" y="3720600"/>
              <a:ext cx="292025" cy="292575"/>
              <a:chOff x="7353050" y="316275"/>
              <a:chExt cx="292025" cy="292575"/>
            </a:xfrm>
          </p:grpSpPr>
          <p:sp>
            <p:nvSpPr>
              <p:cNvPr id="1456" name="Google Shape;1456;p7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7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7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7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0" name="Google Shape;1460;p76"/>
            <p:cNvGrpSpPr/>
            <p:nvPr/>
          </p:nvGrpSpPr>
          <p:grpSpPr>
            <a:xfrm>
              <a:off x="8332763" y="3212475"/>
              <a:ext cx="175000" cy="175000"/>
              <a:chOff x="8792300" y="321275"/>
              <a:chExt cx="175000" cy="175000"/>
            </a:xfrm>
          </p:grpSpPr>
          <p:sp>
            <p:nvSpPr>
              <p:cNvPr id="1461" name="Google Shape;1461;p7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7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7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7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65" name="Google Shape;1465;p76"/>
            <p:cNvCxnSpPr/>
            <p:nvPr/>
          </p:nvCxnSpPr>
          <p:spPr>
            <a:xfrm>
              <a:off x="723725" y="613"/>
              <a:ext cx="0" cy="2501400"/>
            </a:xfrm>
            <a:prstGeom prst="straightConnector1">
              <a:avLst/>
            </a:prstGeom>
            <a:noFill/>
            <a:ln cap="flat" cmpd="sng" w="9525">
              <a:solidFill>
                <a:srgbClr val="595959"/>
              </a:solidFill>
              <a:prstDash val="solid"/>
              <a:round/>
              <a:headEnd len="sm" w="sm" type="none"/>
              <a:tailEnd len="sm" w="sm" type="none"/>
            </a:ln>
          </p:spPr>
        </p:cxnSp>
        <p:grpSp>
          <p:nvGrpSpPr>
            <p:cNvPr id="1466" name="Google Shape;1466;p76"/>
            <p:cNvGrpSpPr/>
            <p:nvPr/>
          </p:nvGrpSpPr>
          <p:grpSpPr>
            <a:xfrm rot="10800000">
              <a:off x="432850" y="291788"/>
              <a:ext cx="581800" cy="582350"/>
              <a:chOff x="8064275" y="887850"/>
              <a:chExt cx="581800" cy="582350"/>
            </a:xfrm>
          </p:grpSpPr>
          <p:sp>
            <p:nvSpPr>
              <p:cNvPr id="1467" name="Google Shape;1467;p7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7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7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7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7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7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3" name="Google Shape;1473;p76"/>
            <p:cNvGrpSpPr/>
            <p:nvPr/>
          </p:nvGrpSpPr>
          <p:grpSpPr>
            <a:xfrm rot="10800000">
              <a:off x="577738" y="1153138"/>
              <a:ext cx="292025" cy="292575"/>
              <a:chOff x="7353050" y="316275"/>
              <a:chExt cx="292025" cy="292575"/>
            </a:xfrm>
          </p:grpSpPr>
          <p:sp>
            <p:nvSpPr>
              <p:cNvPr id="1474" name="Google Shape;1474;p7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7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7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7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8" name="Google Shape;1478;p76"/>
            <p:cNvGrpSpPr/>
            <p:nvPr/>
          </p:nvGrpSpPr>
          <p:grpSpPr>
            <a:xfrm rot="10800000">
              <a:off x="636238" y="1778838"/>
              <a:ext cx="175000" cy="175000"/>
              <a:chOff x="8792300" y="321275"/>
              <a:chExt cx="175000" cy="175000"/>
            </a:xfrm>
          </p:grpSpPr>
          <p:sp>
            <p:nvSpPr>
              <p:cNvPr id="1479" name="Google Shape;1479;p7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7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7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7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3" name="Google Shape;1483;p76"/>
            <p:cNvGrpSpPr/>
            <p:nvPr/>
          </p:nvGrpSpPr>
          <p:grpSpPr>
            <a:xfrm>
              <a:off x="432850" y="2003163"/>
              <a:ext cx="175013" cy="27000"/>
              <a:chOff x="5662375" y="212375"/>
              <a:chExt cx="175013" cy="27000"/>
            </a:xfrm>
          </p:grpSpPr>
          <p:sp>
            <p:nvSpPr>
              <p:cNvPr id="1484" name="Google Shape;1484;p7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7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7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7" name="Google Shape;1487;p76"/>
            <p:cNvGrpSpPr/>
            <p:nvPr/>
          </p:nvGrpSpPr>
          <p:grpSpPr>
            <a:xfrm>
              <a:off x="788100" y="208488"/>
              <a:ext cx="175013" cy="27000"/>
              <a:chOff x="5662375" y="212375"/>
              <a:chExt cx="175013" cy="27000"/>
            </a:xfrm>
          </p:grpSpPr>
          <p:sp>
            <p:nvSpPr>
              <p:cNvPr id="1488" name="Google Shape;1488;p7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7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7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1" name="Google Shape;1491;p76"/>
            <p:cNvGrpSpPr/>
            <p:nvPr/>
          </p:nvGrpSpPr>
          <p:grpSpPr>
            <a:xfrm>
              <a:off x="8129350" y="4988725"/>
              <a:ext cx="175013" cy="27000"/>
              <a:chOff x="5662375" y="212375"/>
              <a:chExt cx="175013" cy="27000"/>
            </a:xfrm>
          </p:grpSpPr>
          <p:sp>
            <p:nvSpPr>
              <p:cNvPr id="1492" name="Google Shape;1492;p7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7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7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5" name="Google Shape;1495;p76"/>
            <p:cNvGrpSpPr/>
            <p:nvPr/>
          </p:nvGrpSpPr>
          <p:grpSpPr>
            <a:xfrm>
              <a:off x="8497550" y="3429425"/>
              <a:ext cx="175013" cy="27000"/>
              <a:chOff x="5662375" y="212375"/>
              <a:chExt cx="175013" cy="27000"/>
            </a:xfrm>
          </p:grpSpPr>
          <p:sp>
            <p:nvSpPr>
              <p:cNvPr id="1496" name="Google Shape;1496;p7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7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7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99" name="Google Shape;1499;p76"/>
            <p:cNvCxnSpPr/>
            <p:nvPr/>
          </p:nvCxnSpPr>
          <p:spPr>
            <a:xfrm>
              <a:off x="8407225" y="0"/>
              <a:ext cx="0" cy="2160900"/>
            </a:xfrm>
            <a:prstGeom prst="straightConnector1">
              <a:avLst/>
            </a:prstGeom>
            <a:noFill/>
            <a:ln cap="flat" cmpd="sng" w="9525">
              <a:solidFill>
                <a:srgbClr val="595959"/>
              </a:solidFill>
              <a:prstDash val="solid"/>
              <a:round/>
              <a:headEnd len="sm" w="sm" type="none"/>
              <a:tailEnd len="sm" w="sm" type="none"/>
            </a:ln>
          </p:spPr>
        </p:cxnSp>
        <p:cxnSp>
          <p:nvCxnSpPr>
            <p:cNvPr id="1500" name="Google Shape;1500;p76"/>
            <p:cNvCxnSpPr/>
            <p:nvPr/>
          </p:nvCxnSpPr>
          <p:spPr>
            <a:xfrm>
              <a:off x="718025" y="2985634"/>
              <a:ext cx="0" cy="2160900"/>
            </a:xfrm>
            <a:prstGeom prst="straightConnector1">
              <a:avLst/>
            </a:prstGeom>
            <a:noFill/>
            <a:ln cap="flat" cmpd="sng" w="9525">
              <a:solidFill>
                <a:srgbClr val="595959"/>
              </a:solidFill>
              <a:prstDash val="solid"/>
              <a:round/>
              <a:headEnd len="sm" w="sm" type="none"/>
              <a:tailEnd len="sm" w="sm" type="none"/>
            </a:ln>
          </p:spPr>
        </p:cxnSp>
        <p:sp>
          <p:nvSpPr>
            <p:cNvPr id="1501" name="Google Shape;1501;p76"/>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76"/>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76"/>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76"/>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5" name="Google Shape;1505;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506" name="Shape 1506"/>
        <p:cNvGrpSpPr/>
        <p:nvPr/>
      </p:nvGrpSpPr>
      <p:grpSpPr>
        <a:xfrm>
          <a:off x="0" y="0"/>
          <a:ext cx="0" cy="0"/>
          <a:chOff x="0" y="0"/>
          <a:chExt cx="0" cy="0"/>
        </a:xfrm>
      </p:grpSpPr>
      <p:grpSp>
        <p:nvGrpSpPr>
          <p:cNvPr id="1507" name="Google Shape;1507;p77"/>
          <p:cNvGrpSpPr/>
          <p:nvPr/>
        </p:nvGrpSpPr>
        <p:grpSpPr>
          <a:xfrm>
            <a:off x="-6867" y="-6625"/>
            <a:ext cx="9152342" cy="5102050"/>
            <a:chOff x="-6867" y="-6625"/>
            <a:chExt cx="9152342" cy="5102050"/>
          </a:xfrm>
        </p:grpSpPr>
        <p:cxnSp>
          <p:nvCxnSpPr>
            <p:cNvPr id="1508" name="Google Shape;1508;p77"/>
            <p:cNvCxnSpPr/>
            <p:nvPr/>
          </p:nvCxnSpPr>
          <p:spPr>
            <a:xfrm>
              <a:off x="2904283"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509" name="Google Shape;1509;p77"/>
            <p:cNvCxnSpPr/>
            <p:nvPr/>
          </p:nvCxnSpPr>
          <p:spPr>
            <a:xfrm flipH="1" rot="10800000">
              <a:off x="1562083"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510" name="Google Shape;1510;p77"/>
            <p:cNvCxnSpPr/>
            <p:nvPr/>
          </p:nvCxnSpPr>
          <p:spPr>
            <a:xfrm>
              <a:off x="259558"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511" name="Google Shape;1511;p77"/>
            <p:cNvCxnSpPr/>
            <p:nvPr/>
          </p:nvCxnSpPr>
          <p:spPr>
            <a:xfrm>
              <a:off x="-6867"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512" name="Google Shape;1512;p77"/>
            <p:cNvGrpSpPr/>
            <p:nvPr/>
          </p:nvGrpSpPr>
          <p:grpSpPr>
            <a:xfrm flipH="1">
              <a:off x="1278333" y="4513075"/>
              <a:ext cx="581800" cy="582350"/>
              <a:chOff x="8064275" y="887850"/>
              <a:chExt cx="581800" cy="582350"/>
            </a:xfrm>
          </p:grpSpPr>
          <p:sp>
            <p:nvSpPr>
              <p:cNvPr id="1513" name="Google Shape;1513;p7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7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7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7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7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7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9" name="Google Shape;1519;p77"/>
            <p:cNvGrpSpPr/>
            <p:nvPr/>
          </p:nvGrpSpPr>
          <p:grpSpPr>
            <a:xfrm flipH="1">
              <a:off x="2747608" y="4340463"/>
              <a:ext cx="292025" cy="292575"/>
              <a:chOff x="7353050" y="316275"/>
              <a:chExt cx="292025" cy="292575"/>
            </a:xfrm>
          </p:grpSpPr>
          <p:sp>
            <p:nvSpPr>
              <p:cNvPr id="1520" name="Google Shape;1520;p7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7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7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7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4" name="Google Shape;1524;p77"/>
            <p:cNvGrpSpPr/>
            <p:nvPr/>
          </p:nvGrpSpPr>
          <p:grpSpPr>
            <a:xfrm flipH="1">
              <a:off x="171308" y="4315025"/>
              <a:ext cx="175000" cy="175000"/>
              <a:chOff x="8792300" y="321275"/>
              <a:chExt cx="175000" cy="175000"/>
            </a:xfrm>
          </p:grpSpPr>
          <p:sp>
            <p:nvSpPr>
              <p:cNvPr id="1525" name="Google Shape;1525;p7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7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7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7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9" name="Google Shape;1529;p77"/>
            <p:cNvGrpSpPr/>
            <p:nvPr/>
          </p:nvGrpSpPr>
          <p:grpSpPr>
            <a:xfrm>
              <a:off x="3873197" y="4657550"/>
              <a:ext cx="293111" cy="293388"/>
              <a:chOff x="3164039" y="430875"/>
              <a:chExt cx="293111" cy="293388"/>
            </a:xfrm>
          </p:grpSpPr>
          <p:sp>
            <p:nvSpPr>
              <p:cNvPr id="1530" name="Google Shape;1530;p7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7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7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7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7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7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6" name="Google Shape;1536;p77"/>
            <p:cNvGrpSpPr/>
            <p:nvPr/>
          </p:nvGrpSpPr>
          <p:grpSpPr>
            <a:xfrm flipH="1">
              <a:off x="242270" y="4142425"/>
              <a:ext cx="175013" cy="27000"/>
              <a:chOff x="5662375" y="212375"/>
              <a:chExt cx="175013" cy="27000"/>
            </a:xfrm>
          </p:grpSpPr>
          <p:sp>
            <p:nvSpPr>
              <p:cNvPr id="1537" name="Google Shape;1537;p7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7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7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40" name="Google Shape;1540;p77"/>
            <p:cNvCxnSpPr/>
            <p:nvPr/>
          </p:nvCxnSpPr>
          <p:spPr>
            <a:xfrm rot="10800000">
              <a:off x="5995050" y="226600"/>
              <a:ext cx="1504500" cy="224700"/>
            </a:xfrm>
            <a:prstGeom prst="straightConnector1">
              <a:avLst/>
            </a:prstGeom>
            <a:noFill/>
            <a:ln cap="flat" cmpd="sng" w="9525">
              <a:solidFill>
                <a:schemeClr val="dk2"/>
              </a:solidFill>
              <a:prstDash val="solid"/>
              <a:round/>
              <a:headEnd len="sm" w="sm" type="none"/>
              <a:tailEnd len="sm" w="sm" type="none"/>
            </a:ln>
          </p:spPr>
        </p:cxnSp>
        <p:cxnSp>
          <p:nvCxnSpPr>
            <p:cNvPr id="1541" name="Google Shape;1541;p77"/>
            <p:cNvCxnSpPr/>
            <p:nvPr/>
          </p:nvCxnSpPr>
          <p:spPr>
            <a:xfrm rot="10800000">
              <a:off x="7512925" y="45785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542" name="Google Shape;1542;p77"/>
            <p:cNvCxnSpPr/>
            <p:nvPr/>
          </p:nvCxnSpPr>
          <p:spPr>
            <a:xfrm flipH="1">
              <a:off x="8348975" y="-6625"/>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543" name="Google Shape;1543;p77"/>
            <p:cNvGrpSpPr/>
            <p:nvPr/>
          </p:nvGrpSpPr>
          <p:grpSpPr>
            <a:xfrm>
              <a:off x="8064275" y="1040250"/>
              <a:ext cx="581800" cy="582350"/>
              <a:chOff x="8064275" y="887850"/>
              <a:chExt cx="581800" cy="582350"/>
            </a:xfrm>
          </p:grpSpPr>
          <p:sp>
            <p:nvSpPr>
              <p:cNvPr id="1544" name="Google Shape;1544;p7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7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7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7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7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7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0" name="Google Shape;1550;p77"/>
            <p:cNvGrpSpPr/>
            <p:nvPr/>
          </p:nvGrpSpPr>
          <p:grpSpPr>
            <a:xfrm>
              <a:off x="7353050" y="316275"/>
              <a:ext cx="292025" cy="292575"/>
              <a:chOff x="7353050" y="316275"/>
              <a:chExt cx="292025" cy="292575"/>
            </a:xfrm>
          </p:grpSpPr>
          <p:sp>
            <p:nvSpPr>
              <p:cNvPr id="1551" name="Google Shape;1551;p7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7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7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7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5" name="Google Shape;1555;p77"/>
            <p:cNvGrpSpPr/>
            <p:nvPr/>
          </p:nvGrpSpPr>
          <p:grpSpPr>
            <a:xfrm>
              <a:off x="8792300" y="321275"/>
              <a:ext cx="175000" cy="175000"/>
              <a:chOff x="8792300" y="321275"/>
              <a:chExt cx="175000" cy="175000"/>
            </a:xfrm>
          </p:grpSpPr>
          <p:sp>
            <p:nvSpPr>
              <p:cNvPr id="1556" name="Google Shape;1556;p7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7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7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7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0" name="Google Shape;1560;p7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7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7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7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7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7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6" name="Google Shape;1566;p77"/>
            <p:cNvGrpSpPr/>
            <p:nvPr/>
          </p:nvGrpSpPr>
          <p:grpSpPr>
            <a:xfrm>
              <a:off x="8490050" y="170875"/>
              <a:ext cx="175013" cy="27000"/>
              <a:chOff x="5662375" y="212375"/>
              <a:chExt cx="175013" cy="27000"/>
            </a:xfrm>
          </p:grpSpPr>
          <p:sp>
            <p:nvSpPr>
              <p:cNvPr id="1567" name="Google Shape;1567;p7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7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7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0" name="Google Shape;1570;p77"/>
            <p:cNvGrpSpPr/>
            <p:nvPr/>
          </p:nvGrpSpPr>
          <p:grpSpPr>
            <a:xfrm>
              <a:off x="8678350" y="1658000"/>
              <a:ext cx="175013" cy="27000"/>
              <a:chOff x="5662375" y="212375"/>
              <a:chExt cx="175013" cy="27000"/>
            </a:xfrm>
          </p:grpSpPr>
          <p:sp>
            <p:nvSpPr>
              <p:cNvPr id="1571" name="Google Shape;1571;p7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7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7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74" name="Google Shape;1574;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75" name="Shape 1575"/>
        <p:cNvGrpSpPr/>
        <p:nvPr/>
      </p:nvGrpSpPr>
      <p:grpSpPr>
        <a:xfrm>
          <a:off x="0" y="0"/>
          <a:ext cx="0" cy="0"/>
          <a:chOff x="0" y="0"/>
          <a:chExt cx="0" cy="0"/>
        </a:xfrm>
      </p:grpSpPr>
      <p:grpSp>
        <p:nvGrpSpPr>
          <p:cNvPr id="1576" name="Google Shape;1576;p78"/>
          <p:cNvGrpSpPr/>
          <p:nvPr/>
        </p:nvGrpSpPr>
        <p:grpSpPr>
          <a:xfrm>
            <a:off x="1349626" y="598417"/>
            <a:ext cx="6453730" cy="3631136"/>
            <a:chOff x="365750" y="1285025"/>
            <a:chExt cx="6934275" cy="3315500"/>
          </a:xfrm>
        </p:grpSpPr>
        <p:sp>
          <p:nvSpPr>
            <p:cNvPr id="1577" name="Google Shape;1577;p7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7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9" name="Google Shape;1579;p78"/>
          <p:cNvSpPr txBox="1"/>
          <p:nvPr>
            <p:ph type="title"/>
          </p:nvPr>
        </p:nvSpPr>
        <p:spPr>
          <a:xfrm>
            <a:off x="2624328" y="1018528"/>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580" name="Google Shape;1580;p78"/>
          <p:cNvGrpSpPr/>
          <p:nvPr/>
        </p:nvGrpSpPr>
        <p:grpSpPr>
          <a:xfrm>
            <a:off x="-6867" y="-6625"/>
            <a:ext cx="9152342" cy="5102050"/>
            <a:chOff x="-6867" y="-6625"/>
            <a:chExt cx="9152342" cy="5102050"/>
          </a:xfrm>
        </p:grpSpPr>
        <p:cxnSp>
          <p:nvCxnSpPr>
            <p:cNvPr id="1581" name="Google Shape;1581;p78"/>
            <p:cNvCxnSpPr/>
            <p:nvPr/>
          </p:nvCxnSpPr>
          <p:spPr>
            <a:xfrm>
              <a:off x="2904283" y="4513075"/>
              <a:ext cx="1133100" cy="306300"/>
            </a:xfrm>
            <a:prstGeom prst="straightConnector1">
              <a:avLst/>
            </a:prstGeom>
            <a:noFill/>
            <a:ln cap="flat" cmpd="sng" w="9525">
              <a:solidFill>
                <a:srgbClr val="595959"/>
              </a:solidFill>
              <a:prstDash val="solid"/>
              <a:round/>
              <a:headEnd len="sm" w="sm" type="none"/>
              <a:tailEnd len="sm" w="sm" type="none"/>
            </a:ln>
          </p:spPr>
        </p:cxnSp>
        <p:cxnSp>
          <p:nvCxnSpPr>
            <p:cNvPr id="1582" name="Google Shape;1582;p78"/>
            <p:cNvCxnSpPr/>
            <p:nvPr/>
          </p:nvCxnSpPr>
          <p:spPr>
            <a:xfrm flipH="1" rot="10800000">
              <a:off x="1562083" y="4492325"/>
              <a:ext cx="1342200" cy="315300"/>
            </a:xfrm>
            <a:prstGeom prst="straightConnector1">
              <a:avLst/>
            </a:prstGeom>
            <a:noFill/>
            <a:ln cap="flat" cmpd="sng" w="9525">
              <a:solidFill>
                <a:srgbClr val="595959"/>
              </a:solidFill>
              <a:prstDash val="solid"/>
              <a:round/>
              <a:headEnd len="sm" w="sm" type="none"/>
              <a:tailEnd len="sm" w="sm" type="none"/>
            </a:ln>
          </p:spPr>
        </p:cxnSp>
        <p:cxnSp>
          <p:nvCxnSpPr>
            <p:cNvPr id="1583" name="Google Shape;1583;p78"/>
            <p:cNvCxnSpPr/>
            <p:nvPr/>
          </p:nvCxnSpPr>
          <p:spPr>
            <a:xfrm>
              <a:off x="259558" y="4408000"/>
              <a:ext cx="1332000" cy="392100"/>
            </a:xfrm>
            <a:prstGeom prst="straightConnector1">
              <a:avLst/>
            </a:prstGeom>
            <a:noFill/>
            <a:ln cap="flat" cmpd="sng" w="9525">
              <a:solidFill>
                <a:srgbClr val="595959"/>
              </a:solidFill>
              <a:prstDash val="solid"/>
              <a:round/>
              <a:headEnd len="sm" w="sm" type="none"/>
              <a:tailEnd len="sm" w="sm" type="none"/>
            </a:ln>
          </p:spPr>
        </p:cxnSp>
        <p:cxnSp>
          <p:nvCxnSpPr>
            <p:cNvPr id="1584" name="Google Shape;1584;p78"/>
            <p:cNvCxnSpPr/>
            <p:nvPr/>
          </p:nvCxnSpPr>
          <p:spPr>
            <a:xfrm>
              <a:off x="-6867" y="3993550"/>
              <a:ext cx="273900" cy="407100"/>
            </a:xfrm>
            <a:prstGeom prst="straightConnector1">
              <a:avLst/>
            </a:prstGeom>
            <a:noFill/>
            <a:ln cap="flat" cmpd="sng" w="9525">
              <a:solidFill>
                <a:srgbClr val="595959"/>
              </a:solidFill>
              <a:prstDash val="solid"/>
              <a:round/>
              <a:headEnd len="sm" w="sm" type="none"/>
              <a:tailEnd len="sm" w="sm" type="none"/>
            </a:ln>
          </p:spPr>
        </p:cxnSp>
        <p:grpSp>
          <p:nvGrpSpPr>
            <p:cNvPr id="1585" name="Google Shape;1585;p78"/>
            <p:cNvGrpSpPr/>
            <p:nvPr/>
          </p:nvGrpSpPr>
          <p:grpSpPr>
            <a:xfrm flipH="1">
              <a:off x="1278333" y="4513075"/>
              <a:ext cx="581800" cy="582350"/>
              <a:chOff x="8064275" y="887850"/>
              <a:chExt cx="581800" cy="582350"/>
            </a:xfrm>
          </p:grpSpPr>
          <p:sp>
            <p:nvSpPr>
              <p:cNvPr id="1586" name="Google Shape;1586;p7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7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7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7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7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7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2" name="Google Shape;1592;p78"/>
            <p:cNvGrpSpPr/>
            <p:nvPr/>
          </p:nvGrpSpPr>
          <p:grpSpPr>
            <a:xfrm flipH="1">
              <a:off x="2747608" y="4340463"/>
              <a:ext cx="292025" cy="292575"/>
              <a:chOff x="7353050" y="316275"/>
              <a:chExt cx="292025" cy="292575"/>
            </a:xfrm>
          </p:grpSpPr>
          <p:sp>
            <p:nvSpPr>
              <p:cNvPr id="1593" name="Google Shape;1593;p7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7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7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7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7" name="Google Shape;1597;p78"/>
            <p:cNvGrpSpPr/>
            <p:nvPr/>
          </p:nvGrpSpPr>
          <p:grpSpPr>
            <a:xfrm flipH="1">
              <a:off x="171308" y="4315025"/>
              <a:ext cx="175000" cy="175000"/>
              <a:chOff x="8792300" y="321275"/>
              <a:chExt cx="175000" cy="175000"/>
            </a:xfrm>
          </p:grpSpPr>
          <p:sp>
            <p:nvSpPr>
              <p:cNvPr id="1598" name="Google Shape;1598;p7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7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7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7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2" name="Google Shape;1602;p78"/>
            <p:cNvGrpSpPr/>
            <p:nvPr/>
          </p:nvGrpSpPr>
          <p:grpSpPr>
            <a:xfrm>
              <a:off x="3873197" y="4657550"/>
              <a:ext cx="293111" cy="293388"/>
              <a:chOff x="3164039" y="430875"/>
              <a:chExt cx="293111" cy="293388"/>
            </a:xfrm>
          </p:grpSpPr>
          <p:sp>
            <p:nvSpPr>
              <p:cNvPr id="1603" name="Google Shape;1603;p7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7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7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7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7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7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9" name="Google Shape;1609;p78"/>
            <p:cNvGrpSpPr/>
            <p:nvPr/>
          </p:nvGrpSpPr>
          <p:grpSpPr>
            <a:xfrm flipH="1">
              <a:off x="242270" y="4142425"/>
              <a:ext cx="175013" cy="27000"/>
              <a:chOff x="5662375" y="212375"/>
              <a:chExt cx="175013" cy="27000"/>
            </a:xfrm>
          </p:grpSpPr>
          <p:sp>
            <p:nvSpPr>
              <p:cNvPr id="1610" name="Google Shape;1610;p7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7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7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13" name="Google Shape;1613;p78"/>
            <p:cNvCxnSpPr/>
            <p:nvPr/>
          </p:nvCxnSpPr>
          <p:spPr>
            <a:xfrm rot="10800000">
              <a:off x="5995050" y="226600"/>
              <a:ext cx="1504500" cy="224700"/>
            </a:xfrm>
            <a:prstGeom prst="straightConnector1">
              <a:avLst/>
            </a:prstGeom>
            <a:noFill/>
            <a:ln cap="flat" cmpd="sng" w="9525">
              <a:solidFill>
                <a:srgbClr val="595959"/>
              </a:solidFill>
              <a:prstDash val="solid"/>
              <a:round/>
              <a:headEnd len="sm" w="sm" type="none"/>
              <a:tailEnd len="sm" w="sm" type="none"/>
            </a:ln>
          </p:spPr>
        </p:cxnSp>
        <p:cxnSp>
          <p:nvCxnSpPr>
            <p:cNvPr id="1614" name="Google Shape;1614;p78"/>
            <p:cNvCxnSpPr/>
            <p:nvPr/>
          </p:nvCxnSpPr>
          <p:spPr>
            <a:xfrm rot="10800000">
              <a:off x="7512925" y="457850"/>
              <a:ext cx="829500" cy="743400"/>
            </a:xfrm>
            <a:prstGeom prst="straightConnector1">
              <a:avLst/>
            </a:prstGeom>
            <a:noFill/>
            <a:ln cap="flat" cmpd="sng" w="9525">
              <a:solidFill>
                <a:srgbClr val="595959"/>
              </a:solidFill>
              <a:prstDash val="solid"/>
              <a:round/>
              <a:headEnd len="sm" w="sm" type="none"/>
              <a:tailEnd len="sm" w="sm" type="none"/>
            </a:ln>
          </p:spPr>
        </p:cxnSp>
        <p:cxnSp>
          <p:nvCxnSpPr>
            <p:cNvPr id="1615" name="Google Shape;1615;p78"/>
            <p:cNvCxnSpPr/>
            <p:nvPr/>
          </p:nvCxnSpPr>
          <p:spPr>
            <a:xfrm flipH="1">
              <a:off x="8348975" y="-6625"/>
              <a:ext cx="796500" cy="1188000"/>
            </a:xfrm>
            <a:prstGeom prst="straightConnector1">
              <a:avLst/>
            </a:prstGeom>
            <a:noFill/>
            <a:ln cap="flat" cmpd="sng" w="9525">
              <a:solidFill>
                <a:srgbClr val="595959"/>
              </a:solidFill>
              <a:prstDash val="solid"/>
              <a:round/>
              <a:headEnd len="sm" w="sm" type="none"/>
              <a:tailEnd len="sm" w="sm" type="none"/>
            </a:ln>
          </p:spPr>
        </p:cxnSp>
        <p:grpSp>
          <p:nvGrpSpPr>
            <p:cNvPr id="1616" name="Google Shape;1616;p78"/>
            <p:cNvGrpSpPr/>
            <p:nvPr/>
          </p:nvGrpSpPr>
          <p:grpSpPr>
            <a:xfrm>
              <a:off x="8064275" y="1040250"/>
              <a:ext cx="581800" cy="582350"/>
              <a:chOff x="8064275" y="887850"/>
              <a:chExt cx="581800" cy="582350"/>
            </a:xfrm>
          </p:grpSpPr>
          <p:sp>
            <p:nvSpPr>
              <p:cNvPr id="1617" name="Google Shape;1617;p7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7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7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7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7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7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3" name="Google Shape;1623;p78"/>
            <p:cNvGrpSpPr/>
            <p:nvPr/>
          </p:nvGrpSpPr>
          <p:grpSpPr>
            <a:xfrm>
              <a:off x="7353050" y="316275"/>
              <a:ext cx="292025" cy="292575"/>
              <a:chOff x="7353050" y="316275"/>
              <a:chExt cx="292025" cy="292575"/>
            </a:xfrm>
          </p:grpSpPr>
          <p:sp>
            <p:nvSpPr>
              <p:cNvPr id="1624" name="Google Shape;1624;p7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7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7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7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8" name="Google Shape;1628;p78"/>
            <p:cNvGrpSpPr/>
            <p:nvPr/>
          </p:nvGrpSpPr>
          <p:grpSpPr>
            <a:xfrm>
              <a:off x="8792300" y="321275"/>
              <a:ext cx="175000" cy="175000"/>
              <a:chOff x="8792300" y="321275"/>
              <a:chExt cx="175000" cy="175000"/>
            </a:xfrm>
          </p:grpSpPr>
          <p:sp>
            <p:nvSpPr>
              <p:cNvPr id="1629" name="Google Shape;1629;p7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7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7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7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3" name="Google Shape;1633;p7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7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7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7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7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7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9" name="Google Shape;1639;p78"/>
            <p:cNvGrpSpPr/>
            <p:nvPr/>
          </p:nvGrpSpPr>
          <p:grpSpPr>
            <a:xfrm>
              <a:off x="8490050" y="170875"/>
              <a:ext cx="175013" cy="27000"/>
              <a:chOff x="5662375" y="212375"/>
              <a:chExt cx="175013" cy="27000"/>
            </a:xfrm>
          </p:grpSpPr>
          <p:sp>
            <p:nvSpPr>
              <p:cNvPr id="1640" name="Google Shape;1640;p7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7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7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3" name="Google Shape;1643;p78"/>
            <p:cNvGrpSpPr/>
            <p:nvPr/>
          </p:nvGrpSpPr>
          <p:grpSpPr>
            <a:xfrm>
              <a:off x="8678350" y="1658000"/>
              <a:ext cx="175013" cy="27000"/>
              <a:chOff x="5662375" y="212375"/>
              <a:chExt cx="175013" cy="27000"/>
            </a:xfrm>
          </p:grpSpPr>
          <p:sp>
            <p:nvSpPr>
              <p:cNvPr id="1644" name="Google Shape;1644;p7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7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7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47" name="Google Shape;1647;p78"/>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648" name="Google Shape;1648;p7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49" name="Shape 1649"/>
        <p:cNvGrpSpPr/>
        <p:nvPr/>
      </p:nvGrpSpPr>
      <p:grpSpPr>
        <a:xfrm>
          <a:off x="0" y="0"/>
          <a:ext cx="0" cy="0"/>
          <a:chOff x="0" y="0"/>
          <a:chExt cx="0" cy="0"/>
        </a:xfrm>
      </p:grpSpPr>
      <p:sp>
        <p:nvSpPr>
          <p:cNvPr id="1650" name="Google Shape;1650;p79"/>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651" name="Google Shape;1651;p79"/>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652" name="Google Shape;1652;p79"/>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653" name="Google Shape;1653;p79"/>
          <p:cNvGrpSpPr/>
          <p:nvPr/>
        </p:nvGrpSpPr>
        <p:grpSpPr>
          <a:xfrm>
            <a:off x="432850" y="0"/>
            <a:ext cx="8278300" cy="5165700"/>
            <a:chOff x="432850" y="0"/>
            <a:chExt cx="8278300" cy="5165700"/>
          </a:xfrm>
        </p:grpSpPr>
        <p:cxnSp>
          <p:nvCxnSpPr>
            <p:cNvPr id="1654" name="Google Shape;1654;p79"/>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655" name="Google Shape;1655;p79"/>
            <p:cNvGrpSpPr/>
            <p:nvPr/>
          </p:nvGrpSpPr>
          <p:grpSpPr>
            <a:xfrm>
              <a:off x="8129350" y="4292175"/>
              <a:ext cx="581800" cy="582350"/>
              <a:chOff x="8064275" y="887850"/>
              <a:chExt cx="581800" cy="582350"/>
            </a:xfrm>
          </p:grpSpPr>
          <p:sp>
            <p:nvSpPr>
              <p:cNvPr id="1656" name="Google Shape;1656;p7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7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7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7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7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7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2" name="Google Shape;1662;p79"/>
            <p:cNvGrpSpPr/>
            <p:nvPr/>
          </p:nvGrpSpPr>
          <p:grpSpPr>
            <a:xfrm>
              <a:off x="8274238" y="3720600"/>
              <a:ext cx="292025" cy="292575"/>
              <a:chOff x="7353050" y="316275"/>
              <a:chExt cx="292025" cy="292575"/>
            </a:xfrm>
          </p:grpSpPr>
          <p:sp>
            <p:nvSpPr>
              <p:cNvPr id="1663" name="Google Shape;1663;p7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7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7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7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7" name="Google Shape;1667;p79"/>
            <p:cNvGrpSpPr/>
            <p:nvPr/>
          </p:nvGrpSpPr>
          <p:grpSpPr>
            <a:xfrm>
              <a:off x="8332763" y="3212475"/>
              <a:ext cx="175000" cy="175000"/>
              <a:chOff x="8792300" y="321275"/>
              <a:chExt cx="175000" cy="175000"/>
            </a:xfrm>
          </p:grpSpPr>
          <p:sp>
            <p:nvSpPr>
              <p:cNvPr id="1668" name="Google Shape;1668;p7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7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7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7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72" name="Google Shape;1672;p79"/>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673" name="Google Shape;1673;p79"/>
            <p:cNvGrpSpPr/>
            <p:nvPr/>
          </p:nvGrpSpPr>
          <p:grpSpPr>
            <a:xfrm rot="10800000">
              <a:off x="432850" y="291788"/>
              <a:ext cx="581800" cy="582350"/>
              <a:chOff x="8064275" y="887850"/>
              <a:chExt cx="581800" cy="582350"/>
            </a:xfrm>
          </p:grpSpPr>
          <p:sp>
            <p:nvSpPr>
              <p:cNvPr id="1674" name="Google Shape;1674;p7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7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7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7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7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7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0" name="Google Shape;1680;p79"/>
            <p:cNvGrpSpPr/>
            <p:nvPr/>
          </p:nvGrpSpPr>
          <p:grpSpPr>
            <a:xfrm rot="10800000">
              <a:off x="577738" y="1153138"/>
              <a:ext cx="292025" cy="292575"/>
              <a:chOff x="7353050" y="316275"/>
              <a:chExt cx="292025" cy="292575"/>
            </a:xfrm>
          </p:grpSpPr>
          <p:sp>
            <p:nvSpPr>
              <p:cNvPr id="1681" name="Google Shape;1681;p7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7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7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7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5" name="Google Shape;1685;p79"/>
            <p:cNvGrpSpPr/>
            <p:nvPr/>
          </p:nvGrpSpPr>
          <p:grpSpPr>
            <a:xfrm rot="10800000">
              <a:off x="636238" y="1778838"/>
              <a:ext cx="175000" cy="175000"/>
              <a:chOff x="8792300" y="321275"/>
              <a:chExt cx="175000" cy="175000"/>
            </a:xfrm>
          </p:grpSpPr>
          <p:sp>
            <p:nvSpPr>
              <p:cNvPr id="1686" name="Google Shape;1686;p7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7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7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7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0" name="Google Shape;1690;p79"/>
            <p:cNvGrpSpPr/>
            <p:nvPr/>
          </p:nvGrpSpPr>
          <p:grpSpPr>
            <a:xfrm>
              <a:off x="432850" y="2003163"/>
              <a:ext cx="175013" cy="27000"/>
              <a:chOff x="5662375" y="212375"/>
              <a:chExt cx="175013" cy="27000"/>
            </a:xfrm>
          </p:grpSpPr>
          <p:sp>
            <p:nvSpPr>
              <p:cNvPr id="1691" name="Google Shape;1691;p7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7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7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4" name="Google Shape;1694;p79"/>
            <p:cNvGrpSpPr/>
            <p:nvPr/>
          </p:nvGrpSpPr>
          <p:grpSpPr>
            <a:xfrm>
              <a:off x="788100" y="208488"/>
              <a:ext cx="175013" cy="27000"/>
              <a:chOff x="5662375" y="212375"/>
              <a:chExt cx="175013" cy="27000"/>
            </a:xfrm>
          </p:grpSpPr>
          <p:sp>
            <p:nvSpPr>
              <p:cNvPr id="1695" name="Google Shape;1695;p7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7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7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8" name="Google Shape;1698;p79"/>
            <p:cNvGrpSpPr/>
            <p:nvPr/>
          </p:nvGrpSpPr>
          <p:grpSpPr>
            <a:xfrm>
              <a:off x="8129350" y="4988725"/>
              <a:ext cx="175013" cy="27000"/>
              <a:chOff x="5662375" y="212375"/>
              <a:chExt cx="175013" cy="27000"/>
            </a:xfrm>
          </p:grpSpPr>
          <p:sp>
            <p:nvSpPr>
              <p:cNvPr id="1699" name="Google Shape;1699;p7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7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7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2" name="Google Shape;1702;p79"/>
            <p:cNvGrpSpPr/>
            <p:nvPr/>
          </p:nvGrpSpPr>
          <p:grpSpPr>
            <a:xfrm>
              <a:off x="8497550" y="3429425"/>
              <a:ext cx="175013" cy="27000"/>
              <a:chOff x="5662375" y="212375"/>
              <a:chExt cx="175013" cy="27000"/>
            </a:xfrm>
          </p:grpSpPr>
          <p:sp>
            <p:nvSpPr>
              <p:cNvPr id="1703" name="Google Shape;1703;p7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7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7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06" name="Google Shape;1706;p79"/>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707" name="Google Shape;1707;p79"/>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708" name="Google Shape;1708;p79"/>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79"/>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79"/>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79"/>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2" name="Google Shape;1712;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 name="Shape 128"/>
        <p:cNvGrpSpPr/>
        <p:nvPr/>
      </p:nvGrpSpPr>
      <p:grpSpPr>
        <a:xfrm>
          <a:off x="0" y="0"/>
          <a:ext cx="0" cy="0"/>
          <a:chOff x="0" y="0"/>
          <a:chExt cx="0" cy="0"/>
        </a:xfrm>
      </p:grpSpPr>
      <p:sp>
        <p:nvSpPr>
          <p:cNvPr id="129" name="Google Shape;129;p52"/>
          <p:cNvSpPr txBox="1"/>
          <p:nvPr>
            <p:ph type="ctrTitle"/>
          </p:nvPr>
        </p:nvSpPr>
        <p:spPr>
          <a:xfrm>
            <a:off x="5248656" y="2002536"/>
            <a:ext cx="3264300" cy="179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130" name="Google Shape;130;p52"/>
          <p:cNvSpPr txBox="1"/>
          <p:nvPr>
            <p:ph idx="1" type="subTitle"/>
          </p:nvPr>
        </p:nvSpPr>
        <p:spPr>
          <a:xfrm>
            <a:off x="5248656" y="3721608"/>
            <a:ext cx="3264300" cy="896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31" name="Google Shape;131;p52"/>
          <p:cNvCxnSpPr/>
          <p:nvPr/>
        </p:nvCxnSpPr>
        <p:spPr>
          <a:xfrm flipH="1">
            <a:off x="5827050" y="451300"/>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132" name="Google Shape;132;p52"/>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133" name="Google Shape;133;p52"/>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134" name="Google Shape;134;p52"/>
          <p:cNvGrpSpPr/>
          <p:nvPr/>
        </p:nvGrpSpPr>
        <p:grpSpPr>
          <a:xfrm>
            <a:off x="8064275" y="887850"/>
            <a:ext cx="581800" cy="582350"/>
            <a:chOff x="8064275" y="887850"/>
            <a:chExt cx="581800" cy="582350"/>
          </a:xfrm>
        </p:grpSpPr>
        <p:sp>
          <p:nvSpPr>
            <p:cNvPr id="135" name="Google Shape;135;p5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52"/>
          <p:cNvGrpSpPr/>
          <p:nvPr/>
        </p:nvGrpSpPr>
        <p:grpSpPr>
          <a:xfrm>
            <a:off x="7353050" y="316275"/>
            <a:ext cx="292025" cy="292575"/>
            <a:chOff x="7353050" y="316275"/>
            <a:chExt cx="292025" cy="292575"/>
          </a:xfrm>
        </p:grpSpPr>
        <p:sp>
          <p:nvSpPr>
            <p:cNvPr id="142" name="Google Shape;142;p5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 name="Google Shape;146;p5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52"/>
          <p:cNvGrpSpPr/>
          <p:nvPr/>
        </p:nvGrpSpPr>
        <p:grpSpPr>
          <a:xfrm>
            <a:off x="5443350" y="289275"/>
            <a:ext cx="175013" cy="27000"/>
            <a:chOff x="5662375" y="212375"/>
            <a:chExt cx="175013" cy="27000"/>
          </a:xfrm>
        </p:grpSpPr>
        <p:sp>
          <p:nvSpPr>
            <p:cNvPr id="153" name="Google Shape;153;p5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52"/>
          <p:cNvGrpSpPr/>
          <p:nvPr/>
        </p:nvGrpSpPr>
        <p:grpSpPr>
          <a:xfrm>
            <a:off x="8490050" y="170875"/>
            <a:ext cx="175013" cy="27000"/>
            <a:chOff x="5662375" y="212375"/>
            <a:chExt cx="175013" cy="27000"/>
          </a:xfrm>
        </p:grpSpPr>
        <p:sp>
          <p:nvSpPr>
            <p:cNvPr id="157" name="Google Shape;157;p5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p52"/>
          <p:cNvGrpSpPr/>
          <p:nvPr/>
        </p:nvGrpSpPr>
        <p:grpSpPr>
          <a:xfrm>
            <a:off x="8068750" y="1581800"/>
            <a:ext cx="175013" cy="27000"/>
            <a:chOff x="5662375" y="212375"/>
            <a:chExt cx="175013" cy="27000"/>
          </a:xfrm>
        </p:grpSpPr>
        <p:sp>
          <p:nvSpPr>
            <p:cNvPr id="161" name="Google Shape;161;p5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4" name="Shape 164"/>
        <p:cNvGrpSpPr/>
        <p:nvPr/>
      </p:nvGrpSpPr>
      <p:grpSpPr>
        <a:xfrm>
          <a:off x="0" y="0"/>
          <a:ext cx="0" cy="0"/>
          <a:chOff x="0" y="0"/>
          <a:chExt cx="0" cy="0"/>
        </a:xfrm>
      </p:grpSpPr>
      <p:grpSp>
        <p:nvGrpSpPr>
          <p:cNvPr id="165" name="Google Shape;165;p53"/>
          <p:cNvGrpSpPr/>
          <p:nvPr/>
        </p:nvGrpSpPr>
        <p:grpSpPr>
          <a:xfrm>
            <a:off x="2132649" y="713253"/>
            <a:ext cx="4878702" cy="3717004"/>
            <a:chOff x="399425" y="238125"/>
            <a:chExt cx="6810025" cy="5187000"/>
          </a:xfrm>
        </p:grpSpPr>
        <p:sp>
          <p:nvSpPr>
            <p:cNvPr id="166" name="Google Shape;166;p5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53"/>
          <p:cNvSpPr txBox="1"/>
          <p:nvPr>
            <p:ph type="title"/>
          </p:nvPr>
        </p:nvSpPr>
        <p:spPr>
          <a:xfrm>
            <a:off x="2971800" y="2231136"/>
            <a:ext cx="3200400" cy="80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9" name="Google Shape;169;p53"/>
          <p:cNvSpPr txBox="1"/>
          <p:nvPr>
            <p:ph idx="2" type="title"/>
          </p:nvPr>
        </p:nvSpPr>
        <p:spPr>
          <a:xfrm>
            <a:off x="2971800" y="1161288"/>
            <a:ext cx="2967600" cy="10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170" name="Google Shape;170;p5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71" name="Google Shape;171;p53"/>
          <p:cNvGrpSpPr/>
          <p:nvPr/>
        </p:nvGrpSpPr>
        <p:grpSpPr>
          <a:xfrm>
            <a:off x="432850" y="0"/>
            <a:ext cx="8278300" cy="5165700"/>
            <a:chOff x="432850" y="0"/>
            <a:chExt cx="8278300" cy="5165700"/>
          </a:xfrm>
        </p:grpSpPr>
        <p:cxnSp>
          <p:nvCxnSpPr>
            <p:cNvPr id="172" name="Google Shape;172;p53"/>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73" name="Google Shape;173;p53"/>
            <p:cNvGrpSpPr/>
            <p:nvPr/>
          </p:nvGrpSpPr>
          <p:grpSpPr>
            <a:xfrm>
              <a:off x="8129350" y="4292175"/>
              <a:ext cx="581800" cy="582350"/>
              <a:chOff x="8064275" y="887850"/>
              <a:chExt cx="581800" cy="582350"/>
            </a:xfrm>
          </p:grpSpPr>
          <p:sp>
            <p:nvSpPr>
              <p:cNvPr id="174" name="Google Shape;174;p5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53"/>
            <p:cNvGrpSpPr/>
            <p:nvPr/>
          </p:nvGrpSpPr>
          <p:grpSpPr>
            <a:xfrm>
              <a:off x="8274238" y="3720600"/>
              <a:ext cx="292025" cy="292575"/>
              <a:chOff x="7353050" y="316275"/>
              <a:chExt cx="292025" cy="292575"/>
            </a:xfrm>
          </p:grpSpPr>
          <p:sp>
            <p:nvSpPr>
              <p:cNvPr id="181" name="Google Shape;181;p5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53"/>
            <p:cNvGrpSpPr/>
            <p:nvPr/>
          </p:nvGrpSpPr>
          <p:grpSpPr>
            <a:xfrm>
              <a:off x="8332763" y="3212475"/>
              <a:ext cx="175000" cy="175000"/>
              <a:chOff x="8792300" y="321275"/>
              <a:chExt cx="175000" cy="175000"/>
            </a:xfrm>
          </p:grpSpPr>
          <p:sp>
            <p:nvSpPr>
              <p:cNvPr id="186" name="Google Shape;186;p5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90" name="Google Shape;190;p53"/>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91" name="Google Shape;191;p53"/>
            <p:cNvGrpSpPr/>
            <p:nvPr/>
          </p:nvGrpSpPr>
          <p:grpSpPr>
            <a:xfrm rot="10800000">
              <a:off x="432850" y="291788"/>
              <a:ext cx="581800" cy="582350"/>
              <a:chOff x="8064275" y="887850"/>
              <a:chExt cx="581800" cy="582350"/>
            </a:xfrm>
          </p:grpSpPr>
          <p:sp>
            <p:nvSpPr>
              <p:cNvPr id="192" name="Google Shape;192;p5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53"/>
            <p:cNvGrpSpPr/>
            <p:nvPr/>
          </p:nvGrpSpPr>
          <p:grpSpPr>
            <a:xfrm rot="10800000">
              <a:off x="577738" y="1153138"/>
              <a:ext cx="292025" cy="292575"/>
              <a:chOff x="7353050" y="316275"/>
              <a:chExt cx="292025" cy="292575"/>
            </a:xfrm>
          </p:grpSpPr>
          <p:sp>
            <p:nvSpPr>
              <p:cNvPr id="199" name="Google Shape;199;p5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53"/>
            <p:cNvGrpSpPr/>
            <p:nvPr/>
          </p:nvGrpSpPr>
          <p:grpSpPr>
            <a:xfrm rot="10800000">
              <a:off x="636238" y="1778838"/>
              <a:ext cx="175000" cy="175000"/>
              <a:chOff x="8792300" y="321275"/>
              <a:chExt cx="175000" cy="175000"/>
            </a:xfrm>
          </p:grpSpPr>
          <p:sp>
            <p:nvSpPr>
              <p:cNvPr id="204" name="Google Shape;204;p5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 name="Google Shape;208;p53"/>
            <p:cNvGrpSpPr/>
            <p:nvPr/>
          </p:nvGrpSpPr>
          <p:grpSpPr>
            <a:xfrm>
              <a:off x="432850" y="2003163"/>
              <a:ext cx="175013" cy="27000"/>
              <a:chOff x="5662375" y="212375"/>
              <a:chExt cx="175013" cy="27000"/>
            </a:xfrm>
          </p:grpSpPr>
          <p:sp>
            <p:nvSpPr>
              <p:cNvPr id="209" name="Google Shape;209;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53"/>
            <p:cNvGrpSpPr/>
            <p:nvPr/>
          </p:nvGrpSpPr>
          <p:grpSpPr>
            <a:xfrm>
              <a:off x="788100" y="208488"/>
              <a:ext cx="175013" cy="27000"/>
              <a:chOff x="5662375" y="212375"/>
              <a:chExt cx="175013" cy="27000"/>
            </a:xfrm>
          </p:grpSpPr>
          <p:sp>
            <p:nvSpPr>
              <p:cNvPr id="213" name="Google Shape;213;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p53"/>
            <p:cNvGrpSpPr/>
            <p:nvPr/>
          </p:nvGrpSpPr>
          <p:grpSpPr>
            <a:xfrm>
              <a:off x="8129350" y="4988725"/>
              <a:ext cx="175013" cy="27000"/>
              <a:chOff x="5662375" y="212375"/>
              <a:chExt cx="175013" cy="27000"/>
            </a:xfrm>
          </p:grpSpPr>
          <p:sp>
            <p:nvSpPr>
              <p:cNvPr id="217" name="Google Shape;217;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 name="Google Shape;220;p53"/>
            <p:cNvGrpSpPr/>
            <p:nvPr/>
          </p:nvGrpSpPr>
          <p:grpSpPr>
            <a:xfrm>
              <a:off x="8497550" y="3429425"/>
              <a:ext cx="175013" cy="27000"/>
              <a:chOff x="5662375" y="212375"/>
              <a:chExt cx="175013" cy="27000"/>
            </a:xfrm>
          </p:grpSpPr>
          <p:sp>
            <p:nvSpPr>
              <p:cNvPr id="221" name="Google Shape;221;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24" name="Google Shape;224;p53"/>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225" name="Google Shape;225;p53"/>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226" name="Google Shape;226;p5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 name="Google Shape;23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1" name="Shape 231"/>
        <p:cNvGrpSpPr/>
        <p:nvPr/>
      </p:nvGrpSpPr>
      <p:grpSpPr>
        <a:xfrm>
          <a:off x="0" y="0"/>
          <a:ext cx="0" cy="0"/>
          <a:chOff x="0" y="0"/>
          <a:chExt cx="0" cy="0"/>
        </a:xfrm>
      </p:grpSpPr>
      <p:sp>
        <p:nvSpPr>
          <p:cNvPr id="232" name="Google Shape;232;p5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233" name="Google Shape;233;p54"/>
          <p:cNvGrpSpPr/>
          <p:nvPr/>
        </p:nvGrpSpPr>
        <p:grpSpPr>
          <a:xfrm>
            <a:off x="4484494" y="4433000"/>
            <a:ext cx="175013" cy="27000"/>
            <a:chOff x="5662375" y="212375"/>
            <a:chExt cx="175013" cy="27000"/>
          </a:xfrm>
        </p:grpSpPr>
        <p:sp>
          <p:nvSpPr>
            <p:cNvPr id="234" name="Google Shape;234;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 name="Google Shape;237;p54"/>
          <p:cNvSpPr txBox="1"/>
          <p:nvPr>
            <p:ph type="title"/>
          </p:nvPr>
        </p:nvSpPr>
        <p:spPr>
          <a:xfrm>
            <a:off x="2167128" y="2478024"/>
            <a:ext cx="48096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38" name="Google Shape;238;p54"/>
          <p:cNvGrpSpPr/>
          <p:nvPr/>
        </p:nvGrpSpPr>
        <p:grpSpPr>
          <a:xfrm>
            <a:off x="432850" y="0"/>
            <a:ext cx="8278300" cy="5165700"/>
            <a:chOff x="432850" y="0"/>
            <a:chExt cx="8278300" cy="5165700"/>
          </a:xfrm>
        </p:grpSpPr>
        <p:cxnSp>
          <p:nvCxnSpPr>
            <p:cNvPr id="239" name="Google Shape;239;p54"/>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240" name="Google Shape;240;p54"/>
            <p:cNvGrpSpPr/>
            <p:nvPr/>
          </p:nvGrpSpPr>
          <p:grpSpPr>
            <a:xfrm>
              <a:off x="8129350" y="4292175"/>
              <a:ext cx="581800" cy="582350"/>
              <a:chOff x="8064275" y="887850"/>
              <a:chExt cx="581800" cy="582350"/>
            </a:xfrm>
          </p:grpSpPr>
          <p:sp>
            <p:nvSpPr>
              <p:cNvPr id="241" name="Google Shape;241;p5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 name="Google Shape;247;p54"/>
            <p:cNvGrpSpPr/>
            <p:nvPr/>
          </p:nvGrpSpPr>
          <p:grpSpPr>
            <a:xfrm>
              <a:off x="8274238" y="3720600"/>
              <a:ext cx="292025" cy="292575"/>
              <a:chOff x="7353050" y="316275"/>
              <a:chExt cx="292025" cy="292575"/>
            </a:xfrm>
          </p:grpSpPr>
          <p:sp>
            <p:nvSpPr>
              <p:cNvPr id="248" name="Google Shape;248;p5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2" name="Google Shape;252;p54"/>
            <p:cNvGrpSpPr/>
            <p:nvPr/>
          </p:nvGrpSpPr>
          <p:grpSpPr>
            <a:xfrm>
              <a:off x="8332763" y="3212475"/>
              <a:ext cx="175000" cy="175000"/>
              <a:chOff x="8792300" y="321275"/>
              <a:chExt cx="175000" cy="175000"/>
            </a:xfrm>
          </p:grpSpPr>
          <p:sp>
            <p:nvSpPr>
              <p:cNvPr id="253" name="Google Shape;253;p5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7" name="Google Shape;257;p54"/>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258" name="Google Shape;258;p54"/>
            <p:cNvGrpSpPr/>
            <p:nvPr/>
          </p:nvGrpSpPr>
          <p:grpSpPr>
            <a:xfrm rot="10800000">
              <a:off x="432850" y="291788"/>
              <a:ext cx="581800" cy="582350"/>
              <a:chOff x="8064275" y="887850"/>
              <a:chExt cx="581800" cy="582350"/>
            </a:xfrm>
          </p:grpSpPr>
          <p:sp>
            <p:nvSpPr>
              <p:cNvPr id="259" name="Google Shape;259;p5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54"/>
            <p:cNvGrpSpPr/>
            <p:nvPr/>
          </p:nvGrpSpPr>
          <p:grpSpPr>
            <a:xfrm rot="10800000">
              <a:off x="577738" y="1153138"/>
              <a:ext cx="292025" cy="292575"/>
              <a:chOff x="7353050" y="316275"/>
              <a:chExt cx="292025" cy="292575"/>
            </a:xfrm>
          </p:grpSpPr>
          <p:sp>
            <p:nvSpPr>
              <p:cNvPr id="266" name="Google Shape;266;p5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p54"/>
            <p:cNvGrpSpPr/>
            <p:nvPr/>
          </p:nvGrpSpPr>
          <p:grpSpPr>
            <a:xfrm rot="10800000">
              <a:off x="636238" y="1778838"/>
              <a:ext cx="175000" cy="175000"/>
              <a:chOff x="8792300" y="321275"/>
              <a:chExt cx="175000" cy="175000"/>
            </a:xfrm>
          </p:grpSpPr>
          <p:sp>
            <p:nvSpPr>
              <p:cNvPr id="271" name="Google Shape;271;p5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 name="Google Shape;275;p54"/>
            <p:cNvGrpSpPr/>
            <p:nvPr/>
          </p:nvGrpSpPr>
          <p:grpSpPr>
            <a:xfrm>
              <a:off x="432850" y="2003163"/>
              <a:ext cx="175013" cy="27000"/>
              <a:chOff x="5662375" y="212375"/>
              <a:chExt cx="175013" cy="27000"/>
            </a:xfrm>
          </p:grpSpPr>
          <p:sp>
            <p:nvSpPr>
              <p:cNvPr id="276" name="Google Shape;276;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 name="Google Shape;279;p54"/>
            <p:cNvGrpSpPr/>
            <p:nvPr/>
          </p:nvGrpSpPr>
          <p:grpSpPr>
            <a:xfrm>
              <a:off x="788100" y="208488"/>
              <a:ext cx="175013" cy="27000"/>
              <a:chOff x="5662375" y="212375"/>
              <a:chExt cx="175013" cy="27000"/>
            </a:xfrm>
          </p:grpSpPr>
          <p:sp>
            <p:nvSpPr>
              <p:cNvPr id="280" name="Google Shape;280;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 name="Google Shape;283;p54"/>
            <p:cNvGrpSpPr/>
            <p:nvPr/>
          </p:nvGrpSpPr>
          <p:grpSpPr>
            <a:xfrm>
              <a:off x="8129350" y="4988725"/>
              <a:ext cx="175013" cy="27000"/>
              <a:chOff x="5662375" y="212375"/>
              <a:chExt cx="175013" cy="27000"/>
            </a:xfrm>
          </p:grpSpPr>
          <p:sp>
            <p:nvSpPr>
              <p:cNvPr id="284" name="Google Shape;284;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54"/>
            <p:cNvGrpSpPr/>
            <p:nvPr/>
          </p:nvGrpSpPr>
          <p:grpSpPr>
            <a:xfrm>
              <a:off x="8497550" y="3429425"/>
              <a:ext cx="175013" cy="27000"/>
              <a:chOff x="5662375" y="212375"/>
              <a:chExt cx="175013" cy="27000"/>
            </a:xfrm>
          </p:grpSpPr>
          <p:sp>
            <p:nvSpPr>
              <p:cNvPr id="288" name="Google Shape;288;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91" name="Google Shape;291;p54"/>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292" name="Google Shape;292;p54"/>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293" name="Google Shape;293;p5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7" name="Google Shape;297;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8" name="Shape 298"/>
        <p:cNvGrpSpPr/>
        <p:nvPr/>
      </p:nvGrpSpPr>
      <p:grpSpPr>
        <a:xfrm>
          <a:off x="0" y="0"/>
          <a:ext cx="0" cy="0"/>
          <a:chOff x="0" y="0"/>
          <a:chExt cx="0" cy="0"/>
        </a:xfrm>
      </p:grpSpPr>
      <p:sp>
        <p:nvSpPr>
          <p:cNvPr id="299" name="Google Shape;299;p55"/>
          <p:cNvSpPr txBox="1"/>
          <p:nvPr>
            <p:ph type="title"/>
          </p:nvPr>
        </p:nvSpPr>
        <p:spPr>
          <a:xfrm>
            <a:off x="1807671" y="338325"/>
            <a:ext cx="5528700" cy="61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00" name="Google Shape;300;p5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301" name="Google Shape;301;p5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302" name="Google Shape;302;p55"/>
          <p:cNvSpPr txBox="1"/>
          <p:nvPr>
            <p:ph idx="3" type="subTitle"/>
          </p:nvPr>
        </p:nvSpPr>
        <p:spPr>
          <a:xfrm>
            <a:off x="4956048" y="2221992"/>
            <a:ext cx="2084700" cy="283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9pPr>
          </a:lstStyle>
          <a:p/>
        </p:txBody>
      </p:sp>
      <p:sp>
        <p:nvSpPr>
          <p:cNvPr id="303" name="Google Shape;303;p5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9pPr>
          </a:lstStyle>
          <a:p/>
        </p:txBody>
      </p:sp>
      <p:sp>
        <p:nvSpPr>
          <p:cNvPr id="304" name="Google Shape;304;p55"/>
          <p:cNvSpPr txBox="1"/>
          <p:nvPr>
            <p:ph idx="5" type="title"/>
          </p:nvPr>
        </p:nvSpPr>
        <p:spPr>
          <a:xfrm>
            <a:off x="2779776" y="1627632"/>
            <a:ext cx="7224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05" name="Google Shape;305;p55"/>
          <p:cNvSpPr txBox="1"/>
          <p:nvPr>
            <p:ph idx="6" type="title"/>
          </p:nvPr>
        </p:nvSpPr>
        <p:spPr>
          <a:xfrm>
            <a:off x="5641848" y="1627632"/>
            <a:ext cx="7224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306" name="Google Shape;306;p55"/>
          <p:cNvGrpSpPr/>
          <p:nvPr/>
        </p:nvGrpSpPr>
        <p:grpSpPr>
          <a:xfrm>
            <a:off x="432850" y="0"/>
            <a:ext cx="8278300" cy="5165700"/>
            <a:chOff x="432850" y="0"/>
            <a:chExt cx="8278300" cy="5165700"/>
          </a:xfrm>
        </p:grpSpPr>
        <p:cxnSp>
          <p:nvCxnSpPr>
            <p:cNvPr id="307" name="Google Shape;307;p55"/>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308" name="Google Shape;308;p55"/>
            <p:cNvGrpSpPr/>
            <p:nvPr/>
          </p:nvGrpSpPr>
          <p:grpSpPr>
            <a:xfrm>
              <a:off x="8129350" y="4292175"/>
              <a:ext cx="581800" cy="582350"/>
              <a:chOff x="8064275" y="887850"/>
              <a:chExt cx="581800" cy="582350"/>
            </a:xfrm>
          </p:grpSpPr>
          <p:sp>
            <p:nvSpPr>
              <p:cNvPr id="309" name="Google Shape;309;p5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5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 name="Google Shape;315;p55"/>
            <p:cNvGrpSpPr/>
            <p:nvPr/>
          </p:nvGrpSpPr>
          <p:grpSpPr>
            <a:xfrm>
              <a:off x="8274238" y="3720600"/>
              <a:ext cx="292025" cy="292575"/>
              <a:chOff x="7353050" y="316275"/>
              <a:chExt cx="292025" cy="292575"/>
            </a:xfrm>
          </p:grpSpPr>
          <p:sp>
            <p:nvSpPr>
              <p:cNvPr id="316" name="Google Shape;316;p5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 name="Google Shape;320;p55"/>
            <p:cNvGrpSpPr/>
            <p:nvPr/>
          </p:nvGrpSpPr>
          <p:grpSpPr>
            <a:xfrm>
              <a:off x="8332763" y="3212475"/>
              <a:ext cx="175000" cy="175000"/>
              <a:chOff x="8792300" y="321275"/>
              <a:chExt cx="175000" cy="175000"/>
            </a:xfrm>
          </p:grpSpPr>
          <p:sp>
            <p:nvSpPr>
              <p:cNvPr id="321" name="Google Shape;321;p5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25" name="Google Shape;325;p55"/>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326" name="Google Shape;326;p55"/>
            <p:cNvGrpSpPr/>
            <p:nvPr/>
          </p:nvGrpSpPr>
          <p:grpSpPr>
            <a:xfrm rot="10800000">
              <a:off x="432850" y="291788"/>
              <a:ext cx="581800" cy="582350"/>
              <a:chOff x="8064275" y="887850"/>
              <a:chExt cx="581800" cy="582350"/>
            </a:xfrm>
          </p:grpSpPr>
          <p:sp>
            <p:nvSpPr>
              <p:cNvPr id="327" name="Google Shape;327;p5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 name="Google Shape;333;p55"/>
            <p:cNvGrpSpPr/>
            <p:nvPr/>
          </p:nvGrpSpPr>
          <p:grpSpPr>
            <a:xfrm rot="10800000">
              <a:off x="577738" y="1153138"/>
              <a:ext cx="292025" cy="292575"/>
              <a:chOff x="7353050" y="316275"/>
              <a:chExt cx="292025" cy="292575"/>
            </a:xfrm>
          </p:grpSpPr>
          <p:sp>
            <p:nvSpPr>
              <p:cNvPr id="334" name="Google Shape;334;p5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 name="Google Shape;338;p55"/>
            <p:cNvGrpSpPr/>
            <p:nvPr/>
          </p:nvGrpSpPr>
          <p:grpSpPr>
            <a:xfrm rot="10800000">
              <a:off x="636238" y="1778838"/>
              <a:ext cx="175000" cy="175000"/>
              <a:chOff x="8792300" y="321275"/>
              <a:chExt cx="175000" cy="175000"/>
            </a:xfrm>
          </p:grpSpPr>
          <p:sp>
            <p:nvSpPr>
              <p:cNvPr id="339" name="Google Shape;339;p5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 name="Google Shape;343;p55"/>
            <p:cNvGrpSpPr/>
            <p:nvPr/>
          </p:nvGrpSpPr>
          <p:grpSpPr>
            <a:xfrm>
              <a:off x="432850" y="2003163"/>
              <a:ext cx="175013" cy="27000"/>
              <a:chOff x="5662375" y="212375"/>
              <a:chExt cx="175013" cy="27000"/>
            </a:xfrm>
          </p:grpSpPr>
          <p:sp>
            <p:nvSpPr>
              <p:cNvPr id="344" name="Google Shape;344;p5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 name="Google Shape;347;p55"/>
            <p:cNvGrpSpPr/>
            <p:nvPr/>
          </p:nvGrpSpPr>
          <p:grpSpPr>
            <a:xfrm>
              <a:off x="788100" y="208488"/>
              <a:ext cx="175013" cy="27000"/>
              <a:chOff x="5662375" y="212375"/>
              <a:chExt cx="175013" cy="27000"/>
            </a:xfrm>
          </p:grpSpPr>
          <p:sp>
            <p:nvSpPr>
              <p:cNvPr id="348" name="Google Shape;348;p5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Google Shape;351;p55"/>
            <p:cNvGrpSpPr/>
            <p:nvPr/>
          </p:nvGrpSpPr>
          <p:grpSpPr>
            <a:xfrm>
              <a:off x="8129350" y="4988725"/>
              <a:ext cx="175013" cy="27000"/>
              <a:chOff x="5662375" y="212375"/>
              <a:chExt cx="175013" cy="27000"/>
            </a:xfrm>
          </p:grpSpPr>
          <p:sp>
            <p:nvSpPr>
              <p:cNvPr id="352" name="Google Shape;352;p5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p55"/>
            <p:cNvGrpSpPr/>
            <p:nvPr/>
          </p:nvGrpSpPr>
          <p:grpSpPr>
            <a:xfrm>
              <a:off x="8497550" y="3429425"/>
              <a:ext cx="175013" cy="27000"/>
              <a:chOff x="5662375" y="212375"/>
              <a:chExt cx="175013" cy="27000"/>
            </a:xfrm>
          </p:grpSpPr>
          <p:sp>
            <p:nvSpPr>
              <p:cNvPr id="356" name="Google Shape;356;p5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59" name="Google Shape;359;p55"/>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360" name="Google Shape;360;p55"/>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361" name="Google Shape;361;p5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5" name="Google Shape;365;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6" name="Shape 366"/>
        <p:cNvGrpSpPr/>
        <p:nvPr/>
      </p:nvGrpSpPr>
      <p:grpSpPr>
        <a:xfrm>
          <a:off x="0" y="0"/>
          <a:ext cx="0" cy="0"/>
          <a:chOff x="0" y="0"/>
          <a:chExt cx="0" cy="0"/>
        </a:xfrm>
      </p:grpSpPr>
      <p:sp>
        <p:nvSpPr>
          <p:cNvPr id="367" name="Google Shape;367;p56"/>
          <p:cNvSpPr txBox="1"/>
          <p:nvPr>
            <p:ph type="title"/>
          </p:nvPr>
        </p:nvSpPr>
        <p:spPr>
          <a:xfrm>
            <a:off x="1823475" y="338328"/>
            <a:ext cx="5496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68" name="Google Shape;368;p56"/>
          <p:cNvGrpSpPr/>
          <p:nvPr/>
        </p:nvGrpSpPr>
        <p:grpSpPr>
          <a:xfrm>
            <a:off x="432850" y="0"/>
            <a:ext cx="8278300" cy="5165700"/>
            <a:chOff x="432850" y="0"/>
            <a:chExt cx="8278300" cy="5165700"/>
          </a:xfrm>
        </p:grpSpPr>
        <p:cxnSp>
          <p:nvCxnSpPr>
            <p:cNvPr id="369" name="Google Shape;369;p56"/>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370" name="Google Shape;370;p56"/>
            <p:cNvGrpSpPr/>
            <p:nvPr/>
          </p:nvGrpSpPr>
          <p:grpSpPr>
            <a:xfrm>
              <a:off x="8129350" y="4292175"/>
              <a:ext cx="581800" cy="582350"/>
              <a:chOff x="8064275" y="887850"/>
              <a:chExt cx="581800" cy="582350"/>
            </a:xfrm>
          </p:grpSpPr>
          <p:sp>
            <p:nvSpPr>
              <p:cNvPr id="371" name="Google Shape;371;p5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 name="Google Shape;377;p56"/>
            <p:cNvGrpSpPr/>
            <p:nvPr/>
          </p:nvGrpSpPr>
          <p:grpSpPr>
            <a:xfrm>
              <a:off x="8274238" y="3720600"/>
              <a:ext cx="292025" cy="292575"/>
              <a:chOff x="7353050" y="316275"/>
              <a:chExt cx="292025" cy="292575"/>
            </a:xfrm>
          </p:grpSpPr>
          <p:sp>
            <p:nvSpPr>
              <p:cNvPr id="378" name="Google Shape;378;p5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 name="Google Shape;382;p56"/>
            <p:cNvGrpSpPr/>
            <p:nvPr/>
          </p:nvGrpSpPr>
          <p:grpSpPr>
            <a:xfrm>
              <a:off x="8332763" y="3212475"/>
              <a:ext cx="175000" cy="175000"/>
              <a:chOff x="8792300" y="321275"/>
              <a:chExt cx="175000" cy="175000"/>
            </a:xfrm>
          </p:grpSpPr>
          <p:sp>
            <p:nvSpPr>
              <p:cNvPr id="383" name="Google Shape;383;p5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87" name="Google Shape;387;p56"/>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388" name="Google Shape;388;p56"/>
            <p:cNvGrpSpPr/>
            <p:nvPr/>
          </p:nvGrpSpPr>
          <p:grpSpPr>
            <a:xfrm rot="10800000">
              <a:off x="432850" y="291788"/>
              <a:ext cx="581800" cy="582350"/>
              <a:chOff x="8064275" y="887850"/>
              <a:chExt cx="581800" cy="582350"/>
            </a:xfrm>
          </p:grpSpPr>
          <p:sp>
            <p:nvSpPr>
              <p:cNvPr id="389" name="Google Shape;389;p5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 name="Google Shape;395;p56"/>
            <p:cNvGrpSpPr/>
            <p:nvPr/>
          </p:nvGrpSpPr>
          <p:grpSpPr>
            <a:xfrm rot="10800000">
              <a:off x="577738" y="1153138"/>
              <a:ext cx="292025" cy="292575"/>
              <a:chOff x="7353050" y="316275"/>
              <a:chExt cx="292025" cy="292575"/>
            </a:xfrm>
          </p:grpSpPr>
          <p:sp>
            <p:nvSpPr>
              <p:cNvPr id="396" name="Google Shape;396;p5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p56"/>
            <p:cNvGrpSpPr/>
            <p:nvPr/>
          </p:nvGrpSpPr>
          <p:grpSpPr>
            <a:xfrm rot="10800000">
              <a:off x="636238" y="1778838"/>
              <a:ext cx="175000" cy="175000"/>
              <a:chOff x="8792300" y="321275"/>
              <a:chExt cx="175000" cy="175000"/>
            </a:xfrm>
          </p:grpSpPr>
          <p:sp>
            <p:nvSpPr>
              <p:cNvPr id="401" name="Google Shape;401;p5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56"/>
            <p:cNvGrpSpPr/>
            <p:nvPr/>
          </p:nvGrpSpPr>
          <p:grpSpPr>
            <a:xfrm>
              <a:off x="432850" y="2003163"/>
              <a:ext cx="175013" cy="27000"/>
              <a:chOff x="5662375" y="212375"/>
              <a:chExt cx="175013" cy="27000"/>
            </a:xfrm>
          </p:grpSpPr>
          <p:sp>
            <p:nvSpPr>
              <p:cNvPr id="406" name="Google Shape;406;p5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9" name="Google Shape;409;p56"/>
            <p:cNvGrpSpPr/>
            <p:nvPr/>
          </p:nvGrpSpPr>
          <p:grpSpPr>
            <a:xfrm>
              <a:off x="788100" y="208488"/>
              <a:ext cx="175013" cy="27000"/>
              <a:chOff x="5662375" y="212375"/>
              <a:chExt cx="175013" cy="27000"/>
            </a:xfrm>
          </p:grpSpPr>
          <p:sp>
            <p:nvSpPr>
              <p:cNvPr id="410" name="Google Shape;410;p5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 name="Google Shape;413;p56"/>
            <p:cNvGrpSpPr/>
            <p:nvPr/>
          </p:nvGrpSpPr>
          <p:grpSpPr>
            <a:xfrm>
              <a:off x="8129350" y="4988725"/>
              <a:ext cx="175013" cy="27000"/>
              <a:chOff x="5662375" y="212375"/>
              <a:chExt cx="175013" cy="27000"/>
            </a:xfrm>
          </p:grpSpPr>
          <p:sp>
            <p:nvSpPr>
              <p:cNvPr id="414" name="Google Shape;414;p5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56"/>
            <p:cNvGrpSpPr/>
            <p:nvPr/>
          </p:nvGrpSpPr>
          <p:grpSpPr>
            <a:xfrm>
              <a:off x="8497550" y="3429425"/>
              <a:ext cx="175013" cy="27000"/>
              <a:chOff x="5662375" y="212375"/>
              <a:chExt cx="175013" cy="27000"/>
            </a:xfrm>
          </p:grpSpPr>
          <p:sp>
            <p:nvSpPr>
              <p:cNvPr id="418" name="Google Shape;418;p5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21" name="Google Shape;421;p56"/>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422" name="Google Shape;422;p56"/>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423" name="Google Shape;423;p5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7" name="Google Shape;427;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8" name="Shape 428"/>
        <p:cNvGrpSpPr/>
        <p:nvPr/>
      </p:nvGrpSpPr>
      <p:grpSpPr>
        <a:xfrm>
          <a:off x="0" y="0"/>
          <a:ext cx="0" cy="0"/>
          <a:chOff x="0" y="0"/>
          <a:chExt cx="0" cy="0"/>
        </a:xfrm>
      </p:grpSpPr>
      <p:sp>
        <p:nvSpPr>
          <p:cNvPr id="429" name="Google Shape;429;p5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9pPr>
          </a:lstStyle>
          <a:p/>
        </p:txBody>
      </p:sp>
      <p:sp>
        <p:nvSpPr>
          <p:cNvPr id="430" name="Google Shape;430;p57"/>
          <p:cNvSpPr txBox="1"/>
          <p:nvPr>
            <p:ph type="title"/>
          </p:nvPr>
        </p:nvSpPr>
        <p:spPr>
          <a:xfrm>
            <a:off x="804672" y="3319272"/>
            <a:ext cx="3291900" cy="40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431" name="Google Shape;431;p57"/>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432" name="Google Shape;432;p57"/>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433" name="Google Shape;433;p57"/>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434" name="Google Shape;434;p57"/>
          <p:cNvGrpSpPr/>
          <p:nvPr/>
        </p:nvGrpSpPr>
        <p:grpSpPr>
          <a:xfrm flipH="1">
            <a:off x="499400" y="959675"/>
            <a:ext cx="581800" cy="582350"/>
            <a:chOff x="8064275" y="887850"/>
            <a:chExt cx="581800" cy="582350"/>
          </a:xfrm>
        </p:grpSpPr>
        <p:sp>
          <p:nvSpPr>
            <p:cNvPr id="435" name="Google Shape;435;p5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 name="Google Shape;441;p57"/>
          <p:cNvGrpSpPr/>
          <p:nvPr/>
        </p:nvGrpSpPr>
        <p:grpSpPr>
          <a:xfrm flipH="1">
            <a:off x="1500400" y="388100"/>
            <a:ext cx="292025" cy="292575"/>
            <a:chOff x="7353050" y="316275"/>
            <a:chExt cx="292025" cy="292575"/>
          </a:xfrm>
        </p:grpSpPr>
        <p:sp>
          <p:nvSpPr>
            <p:cNvPr id="442" name="Google Shape;442;p5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5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2" name="Google Shape;452;p57"/>
          <p:cNvGrpSpPr/>
          <p:nvPr/>
        </p:nvGrpSpPr>
        <p:grpSpPr>
          <a:xfrm flipH="1">
            <a:off x="3527112" y="361100"/>
            <a:ext cx="175013" cy="27000"/>
            <a:chOff x="5662375" y="212375"/>
            <a:chExt cx="175013" cy="27000"/>
          </a:xfrm>
        </p:grpSpPr>
        <p:sp>
          <p:nvSpPr>
            <p:cNvPr id="453" name="Google Shape;453;p5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57"/>
          <p:cNvGrpSpPr/>
          <p:nvPr/>
        </p:nvGrpSpPr>
        <p:grpSpPr>
          <a:xfrm flipH="1">
            <a:off x="480412" y="242700"/>
            <a:ext cx="175013" cy="27000"/>
            <a:chOff x="5662375" y="212375"/>
            <a:chExt cx="175013" cy="27000"/>
          </a:xfrm>
        </p:grpSpPr>
        <p:sp>
          <p:nvSpPr>
            <p:cNvPr id="457" name="Google Shape;457;p5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0" name="Google Shape;460;p57"/>
          <p:cNvGrpSpPr/>
          <p:nvPr/>
        </p:nvGrpSpPr>
        <p:grpSpPr>
          <a:xfrm flipH="1">
            <a:off x="901712" y="1653625"/>
            <a:ext cx="175013" cy="27000"/>
            <a:chOff x="5662375" y="212375"/>
            <a:chExt cx="175013" cy="27000"/>
          </a:xfrm>
        </p:grpSpPr>
        <p:sp>
          <p:nvSpPr>
            <p:cNvPr id="461" name="Google Shape;461;p5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64" name="Google Shape;464;p57"/>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465" name="Google Shape;465;p57"/>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466" name="Google Shape;466;p57"/>
          <p:cNvGrpSpPr/>
          <p:nvPr/>
        </p:nvGrpSpPr>
        <p:grpSpPr>
          <a:xfrm rot="10800000">
            <a:off x="499400" y="3940925"/>
            <a:ext cx="581800" cy="582350"/>
            <a:chOff x="8064275" y="887850"/>
            <a:chExt cx="581800" cy="582350"/>
          </a:xfrm>
        </p:grpSpPr>
        <p:sp>
          <p:nvSpPr>
            <p:cNvPr id="467" name="Google Shape;467;p5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3" name="Google Shape;473;p57"/>
          <p:cNvGrpSpPr/>
          <p:nvPr/>
        </p:nvGrpSpPr>
        <p:grpSpPr>
          <a:xfrm rot="10800000">
            <a:off x="1819575" y="4586750"/>
            <a:ext cx="292025" cy="292575"/>
            <a:chOff x="7353050" y="316275"/>
            <a:chExt cx="292025" cy="292575"/>
          </a:xfrm>
        </p:grpSpPr>
        <p:sp>
          <p:nvSpPr>
            <p:cNvPr id="474" name="Google Shape;474;p5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 name="Google Shape;478;p57"/>
          <p:cNvGrpSpPr/>
          <p:nvPr/>
        </p:nvGrpSpPr>
        <p:grpSpPr>
          <a:xfrm rot="10800000">
            <a:off x="212525" y="4645550"/>
            <a:ext cx="175000" cy="175000"/>
            <a:chOff x="8792300" y="321275"/>
            <a:chExt cx="175000" cy="175000"/>
          </a:xfrm>
        </p:grpSpPr>
        <p:sp>
          <p:nvSpPr>
            <p:cNvPr id="479" name="Google Shape;479;p5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 name="Google Shape;483;p57"/>
          <p:cNvGrpSpPr/>
          <p:nvPr/>
        </p:nvGrpSpPr>
        <p:grpSpPr>
          <a:xfrm rot="10800000">
            <a:off x="480412" y="4852325"/>
            <a:ext cx="175013" cy="27000"/>
            <a:chOff x="5662375" y="212375"/>
            <a:chExt cx="175013" cy="27000"/>
          </a:xfrm>
        </p:grpSpPr>
        <p:sp>
          <p:nvSpPr>
            <p:cNvPr id="484" name="Google Shape;484;p5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 name="Google Shape;487;p57"/>
          <p:cNvGrpSpPr/>
          <p:nvPr/>
        </p:nvGrpSpPr>
        <p:grpSpPr>
          <a:xfrm rot="10800000">
            <a:off x="1054112" y="3898600"/>
            <a:ext cx="175013" cy="27000"/>
            <a:chOff x="5662375" y="212375"/>
            <a:chExt cx="175013" cy="27000"/>
          </a:xfrm>
        </p:grpSpPr>
        <p:sp>
          <p:nvSpPr>
            <p:cNvPr id="488" name="Google Shape;488;p5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1" name="Google Shape;491;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1pPr>
            <a:lvl2pPr lvl="1"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2pPr>
            <a:lvl3pPr lvl="2"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3pPr>
            <a:lvl4pPr lvl="3"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4pPr>
            <a:lvl5pPr lvl="4"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5pPr>
            <a:lvl6pPr lvl="5"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6pPr>
            <a:lvl7pPr lvl="6"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7pPr>
            <a:lvl8pPr lvl="7"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8pPr>
            <a:lvl9pPr lvl="8"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9pPr>
          </a:lstStyle>
          <a:p/>
        </p:txBody>
      </p:sp>
      <p:sp>
        <p:nvSpPr>
          <p:cNvPr id="7" name="Google Shape;7;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www.youtube.com/watch?v=SzObC64E2Ag" TargetMode="Externa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www.youtube.com/watch?v=vLaFAKnaRJU" TargetMode="External"/><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0.gif"/><Relationship Id="rId4" Type="http://schemas.openxmlformats.org/officeDocument/2006/relationships/image" Target="../media/image53.gif"/><Relationship Id="rId5" Type="http://schemas.openxmlformats.org/officeDocument/2006/relationships/image" Target="../media/image36.png"/><Relationship Id="rId6"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1.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2.gif"/><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www.youtube.com/watch?v=fKIdx5dSjLA" TargetMode="External"/><Relationship Id="rId4" Type="http://schemas.openxmlformats.org/officeDocument/2006/relationships/image" Target="../media/image4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www.youtube.com/watch?v=jIJ1JYnK-Ys" TargetMode="External"/><Relationship Id="rId4" Type="http://schemas.openxmlformats.org/officeDocument/2006/relationships/image" Target="../media/image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tube.com/watch?v=CTuEaMLiULU" TargetMode="External"/><Relationship Id="rId4" Type="http://schemas.openxmlformats.org/officeDocument/2006/relationships/image" Target="../media/image28.jp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
          <p:cNvSpPr txBox="1"/>
          <p:nvPr>
            <p:ph type="title"/>
          </p:nvPr>
        </p:nvSpPr>
        <p:spPr>
          <a:xfrm>
            <a:off x="2547841" y="2081003"/>
            <a:ext cx="3904500" cy="190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4600"/>
              <a:t>8.Acumuladores de energía</a:t>
            </a:r>
            <a:endParaRPr sz="4600"/>
          </a:p>
        </p:txBody>
      </p:sp>
      <p:pic>
        <p:nvPicPr>
          <p:cNvPr id="1718" name="Google Shape;1718;p1"/>
          <p:cNvPicPr preferRelativeResize="0"/>
          <p:nvPr/>
        </p:nvPicPr>
        <p:blipFill rotWithShape="1">
          <a:blip r:embed="rId3">
            <a:alphaModFix/>
          </a:blip>
          <a:srcRect b="17106" l="13893" r="7297" t="36521"/>
          <a:stretch/>
        </p:blipFill>
        <p:spPr>
          <a:xfrm flipH="1">
            <a:off x="3010830" y="246425"/>
            <a:ext cx="3441525" cy="2025100"/>
          </a:xfrm>
          <a:prstGeom prst="rect">
            <a:avLst/>
          </a:prstGeom>
          <a:noFill/>
          <a:ln>
            <a:noFill/>
          </a:ln>
        </p:spPr>
      </p:pic>
      <p:sp>
        <p:nvSpPr>
          <p:cNvPr id="1719" name="Google Shape;171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0"/>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Momento de inercia</a:t>
            </a:r>
            <a:endParaRPr/>
          </a:p>
        </p:txBody>
      </p:sp>
      <p:sp>
        <p:nvSpPr>
          <p:cNvPr id="1795" name="Google Shape;1795;p10"/>
          <p:cNvSpPr txBox="1"/>
          <p:nvPr/>
        </p:nvSpPr>
        <p:spPr>
          <a:xfrm>
            <a:off x="862000" y="1079075"/>
            <a:ext cx="5982300" cy="37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374151"/>
                </a:solidFill>
                <a:latin typeface="Barlow Semi Condensed"/>
                <a:ea typeface="Barlow Semi Condensed"/>
                <a:cs typeface="Barlow Semi Condensed"/>
                <a:sym typeface="Barlow Semi Condensed"/>
              </a:rPr>
              <a:t>Imagina que tienes un objeto, como una varilla delgada, y quieres hacerla girar alrededor de un extremo. </a:t>
            </a:r>
            <a:endParaRPr b="0" i="0" sz="1800" u="none" cap="none" strike="noStrike">
              <a:solidFill>
                <a:srgbClr val="37415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374151"/>
                </a:solidFill>
                <a:latin typeface="Barlow Semi Condensed"/>
                <a:ea typeface="Barlow Semi Condensed"/>
                <a:cs typeface="Barlow Semi Condensed"/>
                <a:sym typeface="Barlow Semi Condensed"/>
              </a:rPr>
              <a:t>El momento de inercia te dirá cuán difícil o fácil es lograr esa rotación. Cuanto mayor sea el momento de inercia, más difícil será hacer girar el objeto.</a:t>
            </a:r>
            <a:endParaRPr b="0" i="0" sz="2000" u="none" cap="none" strike="noStrike">
              <a:solidFill>
                <a:srgbClr val="000000"/>
              </a:solidFill>
              <a:latin typeface="Barlow Semi Condensed"/>
              <a:ea typeface="Barlow Semi Condensed"/>
              <a:cs typeface="Barlow Semi Condensed"/>
              <a:sym typeface="Barlow Semi Condensed"/>
            </a:endParaRPr>
          </a:p>
        </p:txBody>
      </p:sp>
      <p:pic>
        <p:nvPicPr>
          <p:cNvPr id="1796" name="Google Shape;1796;p10"/>
          <p:cNvPicPr preferRelativeResize="0"/>
          <p:nvPr/>
        </p:nvPicPr>
        <p:blipFill rotWithShape="1">
          <a:blip r:embed="rId3">
            <a:alphaModFix/>
          </a:blip>
          <a:srcRect b="0" l="0" r="0" t="0"/>
          <a:stretch/>
        </p:blipFill>
        <p:spPr>
          <a:xfrm>
            <a:off x="1162338" y="1851238"/>
            <a:ext cx="5381625" cy="1876425"/>
          </a:xfrm>
          <a:prstGeom prst="rect">
            <a:avLst/>
          </a:prstGeom>
          <a:noFill/>
          <a:ln>
            <a:noFill/>
          </a:ln>
        </p:spPr>
      </p:pic>
      <p:sp>
        <p:nvSpPr>
          <p:cNvPr id="1797" name="Google Shape;1797;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11"/>
          <p:cNvSpPr txBox="1"/>
          <p:nvPr>
            <p:ph type="title"/>
          </p:nvPr>
        </p:nvSpPr>
        <p:spPr>
          <a:xfrm>
            <a:off x="4917488" y="238227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700"/>
              <a:t>Suspensiones</a:t>
            </a:r>
            <a:endParaRPr sz="3700"/>
          </a:p>
        </p:txBody>
      </p:sp>
      <p:sp>
        <p:nvSpPr>
          <p:cNvPr id="1803" name="Google Shape;1803;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804" name="Google Shape;1804;p11"/>
          <p:cNvPicPr preferRelativeResize="0"/>
          <p:nvPr/>
        </p:nvPicPr>
        <p:blipFill rotWithShape="1">
          <a:blip r:embed="rId3">
            <a:alphaModFix/>
          </a:blip>
          <a:srcRect b="0" l="0" r="0" t="0"/>
          <a:stretch/>
        </p:blipFill>
        <p:spPr>
          <a:xfrm>
            <a:off x="0" y="0"/>
            <a:ext cx="5143501"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2"/>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Elementos elásticos</a:t>
            </a:r>
            <a:endParaRPr/>
          </a:p>
        </p:txBody>
      </p:sp>
      <p:sp>
        <p:nvSpPr>
          <p:cNvPr id="1810" name="Google Shape;1810;p12"/>
          <p:cNvSpPr txBox="1"/>
          <p:nvPr>
            <p:ph idx="1" type="body"/>
          </p:nvPr>
        </p:nvSpPr>
        <p:spPr>
          <a:xfrm>
            <a:off x="714650" y="1152150"/>
            <a:ext cx="77055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Dentro de este bloque, nos referimos a dos tipos de elementos: </a:t>
            </a:r>
            <a:endParaRPr sz="1800"/>
          </a:p>
          <a:p>
            <a:pPr indent="0" lvl="0" marL="0" rtl="0" algn="l">
              <a:lnSpc>
                <a:spcPct val="100000"/>
              </a:lnSpc>
              <a:spcBef>
                <a:spcPts val="0"/>
              </a:spcBef>
              <a:spcAft>
                <a:spcPts val="0"/>
              </a:spcAft>
              <a:buSzPts val="1200"/>
              <a:buNone/>
            </a:pPr>
            <a:r>
              <a:t/>
            </a:r>
            <a:endParaRPr b="1" sz="1800"/>
          </a:p>
        </p:txBody>
      </p:sp>
      <p:pic>
        <p:nvPicPr>
          <p:cNvPr id="1811" name="Google Shape;1811;p12"/>
          <p:cNvPicPr preferRelativeResize="0"/>
          <p:nvPr/>
        </p:nvPicPr>
        <p:blipFill rotWithShape="1">
          <a:blip r:embed="rId3">
            <a:alphaModFix/>
          </a:blip>
          <a:srcRect b="0" l="0" r="0" t="0"/>
          <a:stretch/>
        </p:blipFill>
        <p:spPr>
          <a:xfrm>
            <a:off x="1937422" y="2606072"/>
            <a:ext cx="1622300" cy="1622325"/>
          </a:xfrm>
          <a:prstGeom prst="rect">
            <a:avLst/>
          </a:prstGeom>
          <a:noFill/>
          <a:ln>
            <a:noFill/>
          </a:ln>
        </p:spPr>
      </p:pic>
      <p:pic>
        <p:nvPicPr>
          <p:cNvPr id="1812" name="Google Shape;1812;p12"/>
          <p:cNvPicPr preferRelativeResize="0"/>
          <p:nvPr/>
        </p:nvPicPr>
        <p:blipFill rotWithShape="1">
          <a:blip r:embed="rId4">
            <a:alphaModFix/>
          </a:blip>
          <a:srcRect b="0" l="0" r="0" t="0"/>
          <a:stretch/>
        </p:blipFill>
        <p:spPr>
          <a:xfrm>
            <a:off x="4579238" y="2092625"/>
            <a:ext cx="2924175" cy="2505075"/>
          </a:xfrm>
          <a:prstGeom prst="rect">
            <a:avLst/>
          </a:prstGeom>
          <a:noFill/>
          <a:ln>
            <a:noFill/>
          </a:ln>
        </p:spPr>
      </p:pic>
      <p:sp>
        <p:nvSpPr>
          <p:cNvPr id="1813" name="Google Shape;1813;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814" name="Google Shape;1814;p12"/>
          <p:cNvSpPr txBox="1"/>
          <p:nvPr/>
        </p:nvSpPr>
        <p:spPr>
          <a:xfrm>
            <a:off x="1748800" y="4364625"/>
            <a:ext cx="1778100" cy="470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MUELLES</a:t>
            </a:r>
            <a:endParaRPr b="1" i="0" sz="1400" u="none" cap="none" strike="noStrike">
              <a:solidFill>
                <a:schemeClr val="lt1"/>
              </a:solidFill>
              <a:latin typeface="Arial"/>
              <a:ea typeface="Arial"/>
              <a:cs typeface="Arial"/>
              <a:sym typeface="Arial"/>
            </a:endParaRPr>
          </a:p>
        </p:txBody>
      </p:sp>
      <p:sp>
        <p:nvSpPr>
          <p:cNvPr id="1815" name="Google Shape;1815;p12"/>
          <p:cNvSpPr txBox="1"/>
          <p:nvPr/>
        </p:nvSpPr>
        <p:spPr>
          <a:xfrm>
            <a:off x="6853650" y="3894225"/>
            <a:ext cx="1778100" cy="4704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BALLESTAS</a:t>
            </a:r>
            <a:endParaRPr b="1"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13"/>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Muelles o resortes</a:t>
            </a:r>
            <a:endParaRPr/>
          </a:p>
        </p:txBody>
      </p:sp>
      <p:sp>
        <p:nvSpPr>
          <p:cNvPr id="1821" name="Google Shape;1821;p13"/>
          <p:cNvSpPr txBox="1"/>
          <p:nvPr>
            <p:ph idx="1" type="body"/>
          </p:nvPr>
        </p:nvSpPr>
        <p:spPr>
          <a:xfrm>
            <a:off x="714650" y="1152150"/>
            <a:ext cx="50607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Los muelles o resortes son elementos </a:t>
            </a:r>
            <a:r>
              <a:rPr b="1" lang="en" sz="1800"/>
              <a:t>elásticos </a:t>
            </a:r>
            <a:r>
              <a:rPr lang="en" sz="1800"/>
              <a:t>que</a:t>
            </a:r>
            <a:endParaRPr sz="1800"/>
          </a:p>
          <a:p>
            <a:pPr indent="-342900" lvl="0" marL="457200" rtl="0" algn="l">
              <a:lnSpc>
                <a:spcPct val="100000"/>
              </a:lnSpc>
              <a:spcBef>
                <a:spcPts val="0"/>
              </a:spcBef>
              <a:spcAft>
                <a:spcPts val="0"/>
              </a:spcAft>
              <a:buSzPts val="1800"/>
              <a:buChar char="●"/>
            </a:pPr>
            <a:r>
              <a:rPr lang="en" sz="1800"/>
              <a:t>Se deforman por la acción de una fuerza</a:t>
            </a:r>
            <a:endParaRPr sz="1800"/>
          </a:p>
          <a:p>
            <a:pPr indent="-342900" lvl="0" marL="457200" rtl="0" algn="l">
              <a:lnSpc>
                <a:spcPct val="100000"/>
              </a:lnSpc>
              <a:spcBef>
                <a:spcPts val="0"/>
              </a:spcBef>
              <a:spcAft>
                <a:spcPts val="0"/>
              </a:spcAft>
              <a:buSzPts val="1800"/>
              <a:buChar char="●"/>
            </a:pPr>
            <a:r>
              <a:rPr lang="en" sz="1800"/>
              <a:t>Recuperan su forma inicial cuando cesa la torca deformadora.</a:t>
            </a:r>
            <a:endParaRPr sz="1800"/>
          </a:p>
          <a:p>
            <a:pPr indent="-342900" lvl="0" marL="457200" rtl="0" algn="l">
              <a:lnSpc>
                <a:spcPct val="100000"/>
              </a:lnSpc>
              <a:spcBef>
                <a:spcPts val="0"/>
              </a:spcBef>
              <a:spcAft>
                <a:spcPts val="0"/>
              </a:spcAft>
              <a:buSzPts val="1800"/>
              <a:buChar char="●"/>
            </a:pPr>
            <a:r>
              <a:rPr lang="en" sz="1800"/>
              <a:t>Sometidos temporalmente a fuerzas exteriores</a:t>
            </a:r>
            <a:endParaRPr sz="1800"/>
          </a:p>
          <a:p>
            <a:pPr indent="-342900" lvl="0" marL="457200" rtl="0" algn="l">
              <a:lnSpc>
                <a:spcPct val="100000"/>
              </a:lnSpc>
              <a:spcBef>
                <a:spcPts val="0"/>
              </a:spcBef>
              <a:spcAft>
                <a:spcPts val="0"/>
              </a:spcAft>
              <a:buSzPts val="1800"/>
              <a:buChar char="●"/>
            </a:pPr>
            <a:r>
              <a:rPr lang="en" sz="1800"/>
              <a:t>Los deforman y</a:t>
            </a:r>
            <a:r>
              <a:rPr b="1" lang="en" sz="1800"/>
              <a:t> acumulan energía potencial elástica</a:t>
            </a:r>
            <a:endParaRPr sz="1800"/>
          </a:p>
          <a:p>
            <a:pPr indent="-342900" lvl="0" marL="457200" rtl="0" algn="l">
              <a:lnSpc>
                <a:spcPct val="100000"/>
              </a:lnSpc>
              <a:spcBef>
                <a:spcPts val="0"/>
              </a:spcBef>
              <a:spcAft>
                <a:spcPts val="0"/>
              </a:spcAft>
              <a:buSzPts val="1800"/>
              <a:buChar char="●"/>
            </a:pPr>
            <a:r>
              <a:rPr lang="en" sz="1800"/>
              <a:t>Cuando cesa la acción deformante, la energía se </a:t>
            </a:r>
            <a:r>
              <a:rPr b="1" lang="en" sz="1800"/>
              <a:t>libera </a:t>
            </a:r>
            <a:r>
              <a:rPr lang="en" sz="1800"/>
              <a:t>y produce trabajo.</a:t>
            </a:r>
            <a:endParaRPr sz="1800"/>
          </a:p>
          <a:p>
            <a:pPr indent="0" lvl="0" marL="0" rtl="0" algn="l">
              <a:lnSpc>
                <a:spcPct val="100000"/>
              </a:lnSpc>
              <a:spcBef>
                <a:spcPts val="0"/>
              </a:spcBef>
              <a:spcAft>
                <a:spcPts val="0"/>
              </a:spcAft>
              <a:buSzPts val="1200"/>
              <a:buNone/>
            </a:pPr>
            <a:r>
              <a:t/>
            </a:r>
            <a:endParaRPr/>
          </a:p>
        </p:txBody>
      </p:sp>
      <p:pic>
        <p:nvPicPr>
          <p:cNvPr id="1822" name="Google Shape;1822;p13"/>
          <p:cNvPicPr preferRelativeResize="0"/>
          <p:nvPr/>
        </p:nvPicPr>
        <p:blipFill rotWithShape="1">
          <a:blip r:embed="rId3">
            <a:alphaModFix/>
          </a:blip>
          <a:srcRect b="0" l="0" r="0" t="0"/>
          <a:stretch/>
        </p:blipFill>
        <p:spPr>
          <a:xfrm>
            <a:off x="5865100" y="1353471"/>
            <a:ext cx="2882074" cy="2248025"/>
          </a:xfrm>
          <a:prstGeom prst="rect">
            <a:avLst/>
          </a:prstGeom>
          <a:noFill/>
          <a:ln>
            <a:noFill/>
          </a:ln>
        </p:spPr>
      </p:pic>
      <p:sp>
        <p:nvSpPr>
          <p:cNvPr id="1823" name="Google Shape;182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4"/>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Muelles o resortes</a:t>
            </a:r>
            <a:endParaRPr/>
          </a:p>
        </p:txBody>
      </p:sp>
      <p:sp>
        <p:nvSpPr>
          <p:cNvPr id="1829" name="Google Shape;1829;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830" name="Google Shape;1830;p14"/>
          <p:cNvPicPr preferRelativeResize="0"/>
          <p:nvPr/>
        </p:nvPicPr>
        <p:blipFill rotWithShape="1">
          <a:blip r:embed="rId3">
            <a:alphaModFix/>
          </a:blip>
          <a:srcRect b="12397" l="0" r="1409" t="14764"/>
          <a:stretch/>
        </p:blipFill>
        <p:spPr>
          <a:xfrm>
            <a:off x="1827287" y="2053619"/>
            <a:ext cx="2882076" cy="1172668"/>
          </a:xfrm>
          <a:prstGeom prst="rect">
            <a:avLst/>
          </a:prstGeom>
          <a:noFill/>
          <a:ln>
            <a:noFill/>
          </a:ln>
        </p:spPr>
      </p:pic>
      <p:pic>
        <p:nvPicPr>
          <p:cNvPr id="1831" name="Google Shape;1831;p14"/>
          <p:cNvPicPr preferRelativeResize="0"/>
          <p:nvPr/>
        </p:nvPicPr>
        <p:blipFill rotWithShape="1">
          <a:blip r:embed="rId4">
            <a:alphaModFix/>
          </a:blip>
          <a:srcRect b="0" l="0" r="0" t="0"/>
          <a:stretch/>
        </p:blipFill>
        <p:spPr>
          <a:xfrm>
            <a:off x="5019313" y="1837800"/>
            <a:ext cx="2695575" cy="169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5"/>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Ejercicio</a:t>
            </a:r>
            <a:endParaRPr/>
          </a:p>
        </p:txBody>
      </p:sp>
      <p:sp>
        <p:nvSpPr>
          <p:cNvPr id="1837" name="Google Shape;1837;p15"/>
          <p:cNvSpPr txBox="1"/>
          <p:nvPr>
            <p:ph idx="1" type="body"/>
          </p:nvPr>
        </p:nvSpPr>
        <p:spPr>
          <a:xfrm>
            <a:off x="714650" y="1152150"/>
            <a:ext cx="77055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Un amortiguador de un automóvil tiene una constante elástica  k de  3000 N/m</a:t>
            </a:r>
            <a:endParaRPr sz="1800"/>
          </a:p>
          <a:p>
            <a:pPr indent="0" lvl="0" marL="0" rtl="0" algn="l">
              <a:lnSpc>
                <a:spcPct val="100000"/>
              </a:lnSpc>
              <a:spcBef>
                <a:spcPts val="0"/>
              </a:spcBef>
              <a:spcAft>
                <a:spcPts val="0"/>
              </a:spcAft>
              <a:buSzPts val="1200"/>
              <a:buNone/>
            </a:pPr>
            <a:r>
              <a:rPr lang="en" sz="1800"/>
              <a:t>y experimenta una deformación   de  0.15 m cuando se aplica una fuerza. Se desea calcular la energía potencial elástica almacenada en el amortiguador debido a esta deformación.</a:t>
            </a:r>
            <a:endParaRPr sz="1800"/>
          </a:p>
          <a:p>
            <a:pPr indent="0" lvl="0" marL="0" rtl="0" algn="l">
              <a:lnSpc>
                <a:spcPct val="100000"/>
              </a:lnSpc>
              <a:spcBef>
                <a:spcPts val="0"/>
              </a:spcBef>
              <a:spcAft>
                <a:spcPts val="0"/>
              </a:spcAft>
              <a:buSzPts val="1200"/>
              <a:buNone/>
            </a:pPr>
            <a:r>
              <a:t/>
            </a:r>
            <a:endParaRPr/>
          </a:p>
        </p:txBody>
      </p:sp>
      <p:sp>
        <p:nvSpPr>
          <p:cNvPr id="1838" name="Google Shape;1838;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16"/>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Muelles</a:t>
            </a:r>
            <a:endParaRPr/>
          </a:p>
        </p:txBody>
      </p:sp>
      <p:sp>
        <p:nvSpPr>
          <p:cNvPr id="1844" name="Google Shape;1844;p16"/>
          <p:cNvSpPr txBox="1"/>
          <p:nvPr>
            <p:ph idx="1" type="body"/>
          </p:nvPr>
        </p:nvSpPr>
        <p:spPr>
          <a:xfrm>
            <a:off x="714650" y="1152150"/>
            <a:ext cx="7705500" cy="3529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Los materiales que se utilizan en la construcción de muelles y resortes son generalmente el </a:t>
            </a:r>
            <a:r>
              <a:rPr b="1" lang="en" sz="1800"/>
              <a:t>acero </a:t>
            </a:r>
            <a:r>
              <a:rPr lang="en" sz="1800"/>
              <a:t>y el </a:t>
            </a:r>
            <a:r>
              <a:rPr b="1" lang="en" sz="1800"/>
              <a:t>bronce</a:t>
            </a:r>
            <a:r>
              <a:rPr lang="en" sz="1800"/>
              <a:t>. </a:t>
            </a:r>
            <a:endParaRPr sz="1800"/>
          </a:p>
          <a:p>
            <a:pPr indent="-342900" lvl="0" marL="457200" rtl="0" algn="l">
              <a:lnSpc>
                <a:spcPct val="100000"/>
              </a:lnSpc>
              <a:spcBef>
                <a:spcPts val="0"/>
              </a:spcBef>
              <a:spcAft>
                <a:spcPts val="0"/>
              </a:spcAft>
              <a:buSzPts val="1800"/>
              <a:buChar char="●"/>
            </a:pPr>
            <a:r>
              <a:rPr b="1" lang="en" sz="1800"/>
              <a:t>Acero </a:t>
            </a:r>
            <a:r>
              <a:rPr lang="en" sz="1800"/>
              <a:t>se fabrica la gran mayoría</a:t>
            </a:r>
            <a:endParaRPr sz="1800"/>
          </a:p>
          <a:p>
            <a:pPr indent="-342900" lvl="0" marL="457200" rtl="0" algn="l">
              <a:lnSpc>
                <a:spcPct val="100000"/>
              </a:lnSpc>
              <a:spcBef>
                <a:spcPts val="0"/>
              </a:spcBef>
              <a:spcAft>
                <a:spcPts val="0"/>
              </a:spcAft>
              <a:buSzPts val="1800"/>
              <a:buChar char="●"/>
            </a:pPr>
            <a:r>
              <a:rPr b="1" lang="en" sz="1800"/>
              <a:t>Bronce</a:t>
            </a:r>
            <a:r>
              <a:rPr lang="en" sz="1800"/>
              <a:t>: cuando las cargas aplicadas son relativamente débiles.</a:t>
            </a:r>
            <a:endParaRPr sz="1800"/>
          </a:p>
          <a:p>
            <a:pPr indent="0" lvl="0" marL="0" rtl="0" algn="l">
              <a:lnSpc>
                <a:spcPct val="100000"/>
              </a:lnSpc>
              <a:spcBef>
                <a:spcPts val="0"/>
              </a:spcBef>
              <a:spcAft>
                <a:spcPts val="0"/>
              </a:spcAft>
              <a:buSzPts val="1200"/>
              <a:buNone/>
            </a:pPr>
            <a:r>
              <a:t/>
            </a:r>
            <a:endParaRPr/>
          </a:p>
        </p:txBody>
      </p:sp>
      <p:pic>
        <p:nvPicPr>
          <p:cNvPr id="1845" name="Google Shape;1845;p16"/>
          <p:cNvPicPr preferRelativeResize="0"/>
          <p:nvPr/>
        </p:nvPicPr>
        <p:blipFill rotWithShape="1">
          <a:blip r:embed="rId3">
            <a:alphaModFix/>
          </a:blip>
          <a:srcRect b="0" l="0" r="0" t="0"/>
          <a:stretch/>
        </p:blipFill>
        <p:spPr>
          <a:xfrm>
            <a:off x="2430572" y="3015647"/>
            <a:ext cx="1622300" cy="1622325"/>
          </a:xfrm>
          <a:prstGeom prst="rect">
            <a:avLst/>
          </a:prstGeom>
          <a:noFill/>
          <a:ln>
            <a:noFill/>
          </a:ln>
        </p:spPr>
      </p:pic>
      <p:pic>
        <p:nvPicPr>
          <p:cNvPr id="1846" name="Google Shape;1846;p16"/>
          <p:cNvPicPr preferRelativeResize="0"/>
          <p:nvPr/>
        </p:nvPicPr>
        <p:blipFill rotWithShape="1">
          <a:blip r:embed="rId4">
            <a:alphaModFix/>
          </a:blip>
          <a:srcRect b="0" l="0" r="0" t="0"/>
          <a:stretch/>
        </p:blipFill>
        <p:spPr>
          <a:xfrm>
            <a:off x="5050173" y="2804298"/>
            <a:ext cx="1754100" cy="1754125"/>
          </a:xfrm>
          <a:prstGeom prst="rect">
            <a:avLst/>
          </a:prstGeom>
          <a:noFill/>
          <a:ln>
            <a:noFill/>
          </a:ln>
        </p:spPr>
      </p:pic>
      <p:sp>
        <p:nvSpPr>
          <p:cNvPr id="1847" name="Google Shape;1847;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7"/>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Tipos de muelles</a:t>
            </a:r>
            <a:endParaRPr/>
          </a:p>
        </p:txBody>
      </p:sp>
      <p:sp>
        <p:nvSpPr>
          <p:cNvPr id="1853" name="Google Shape;1853;p17"/>
          <p:cNvSpPr txBox="1"/>
          <p:nvPr>
            <p:ph idx="1" type="body"/>
          </p:nvPr>
        </p:nvSpPr>
        <p:spPr>
          <a:xfrm>
            <a:off x="714650" y="1152150"/>
            <a:ext cx="77055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Hay una amplia variedad de tipos de muelles. Entre las más comunes se destacan: las de compresión, las de extensión, las de torsión y las llanuras.</a:t>
            </a:r>
            <a:endParaRPr sz="1800"/>
          </a:p>
          <a:p>
            <a:pPr indent="0" lvl="0" marL="0" rtl="0" algn="l">
              <a:lnSpc>
                <a:spcPct val="100000"/>
              </a:lnSpc>
              <a:spcBef>
                <a:spcPts val="0"/>
              </a:spcBef>
              <a:spcAft>
                <a:spcPts val="0"/>
              </a:spcAft>
              <a:buSzPts val="1200"/>
              <a:buNone/>
            </a:pPr>
            <a:r>
              <a:t/>
            </a:r>
            <a:endParaRPr/>
          </a:p>
        </p:txBody>
      </p:sp>
      <p:pic>
        <p:nvPicPr>
          <p:cNvPr id="1854" name="Google Shape;1854;p17"/>
          <p:cNvPicPr preferRelativeResize="0"/>
          <p:nvPr/>
        </p:nvPicPr>
        <p:blipFill rotWithShape="1">
          <a:blip r:embed="rId3">
            <a:alphaModFix/>
          </a:blip>
          <a:srcRect b="22881" l="0" r="0" t="0"/>
          <a:stretch/>
        </p:blipFill>
        <p:spPr>
          <a:xfrm>
            <a:off x="1366775" y="2284375"/>
            <a:ext cx="3354307" cy="963905"/>
          </a:xfrm>
          <a:prstGeom prst="rect">
            <a:avLst/>
          </a:prstGeom>
          <a:noFill/>
          <a:ln>
            <a:noFill/>
          </a:ln>
        </p:spPr>
      </p:pic>
      <p:pic>
        <p:nvPicPr>
          <p:cNvPr id="1855" name="Google Shape;1855;p17"/>
          <p:cNvPicPr preferRelativeResize="0"/>
          <p:nvPr/>
        </p:nvPicPr>
        <p:blipFill rotWithShape="1">
          <a:blip r:embed="rId4">
            <a:alphaModFix/>
          </a:blip>
          <a:srcRect b="0" l="0" r="0" t="0"/>
          <a:stretch/>
        </p:blipFill>
        <p:spPr>
          <a:xfrm>
            <a:off x="1366775" y="3589272"/>
            <a:ext cx="3439658" cy="1160576"/>
          </a:xfrm>
          <a:prstGeom prst="rect">
            <a:avLst/>
          </a:prstGeom>
          <a:noFill/>
          <a:ln>
            <a:noFill/>
          </a:ln>
        </p:spPr>
      </p:pic>
      <p:pic>
        <p:nvPicPr>
          <p:cNvPr id="1856" name="Google Shape;1856;p17"/>
          <p:cNvPicPr preferRelativeResize="0"/>
          <p:nvPr/>
        </p:nvPicPr>
        <p:blipFill rotWithShape="1">
          <a:blip r:embed="rId5">
            <a:alphaModFix/>
          </a:blip>
          <a:srcRect b="0" l="0" r="0" t="0"/>
          <a:stretch/>
        </p:blipFill>
        <p:spPr>
          <a:xfrm>
            <a:off x="5010402" y="2419267"/>
            <a:ext cx="3166534" cy="892751"/>
          </a:xfrm>
          <a:prstGeom prst="rect">
            <a:avLst/>
          </a:prstGeom>
          <a:noFill/>
          <a:ln>
            <a:noFill/>
          </a:ln>
        </p:spPr>
      </p:pic>
      <p:pic>
        <p:nvPicPr>
          <p:cNvPr id="1857" name="Google Shape;1857;p17"/>
          <p:cNvPicPr preferRelativeResize="0"/>
          <p:nvPr/>
        </p:nvPicPr>
        <p:blipFill rotWithShape="1">
          <a:blip r:embed="rId6">
            <a:alphaModFix/>
          </a:blip>
          <a:srcRect b="0" l="0" r="0" t="0"/>
          <a:stretch/>
        </p:blipFill>
        <p:spPr>
          <a:xfrm>
            <a:off x="5122748" y="3857099"/>
            <a:ext cx="3371377" cy="892751"/>
          </a:xfrm>
          <a:prstGeom prst="rect">
            <a:avLst/>
          </a:prstGeom>
          <a:noFill/>
          <a:ln>
            <a:noFill/>
          </a:ln>
        </p:spPr>
      </p:pic>
      <p:sp>
        <p:nvSpPr>
          <p:cNvPr id="1858" name="Google Shape;1858;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18"/>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Tipos de muelles</a:t>
            </a:r>
            <a:endParaRPr/>
          </a:p>
        </p:txBody>
      </p:sp>
      <p:sp>
        <p:nvSpPr>
          <p:cNvPr id="1864" name="Google Shape;1864;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865" name="Google Shape;1865;p18"/>
          <p:cNvPicPr preferRelativeResize="0"/>
          <p:nvPr/>
        </p:nvPicPr>
        <p:blipFill rotWithShape="1">
          <a:blip r:embed="rId3">
            <a:alphaModFix/>
          </a:blip>
          <a:srcRect b="0" l="0" r="0" t="21148"/>
          <a:stretch/>
        </p:blipFill>
        <p:spPr>
          <a:xfrm>
            <a:off x="1409950" y="1213675"/>
            <a:ext cx="4927400" cy="2396025"/>
          </a:xfrm>
          <a:prstGeom prst="rect">
            <a:avLst/>
          </a:prstGeom>
          <a:noFill/>
          <a:ln>
            <a:noFill/>
          </a:ln>
        </p:spPr>
      </p:pic>
      <p:sp>
        <p:nvSpPr>
          <p:cNvPr id="1866" name="Google Shape;1866;p18"/>
          <p:cNvSpPr txBox="1"/>
          <p:nvPr/>
        </p:nvSpPr>
        <p:spPr>
          <a:xfrm>
            <a:off x="2532900" y="3732700"/>
            <a:ext cx="3330600" cy="923400"/>
          </a:xfrm>
          <a:prstGeom prst="rect">
            <a:avLst/>
          </a:prstGeom>
          <a:solidFill>
            <a:srgbClr val="FCE5C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Aumenta la rigidez progresivamente al aumentar la compresión que soporta el muelle</a:t>
            </a:r>
            <a:endParaRPr b="0" i="0" sz="1600" u="none" cap="none" strike="noStrike">
              <a:solidFill>
                <a:srgbClr val="000000"/>
              </a:solidFill>
              <a:latin typeface="Arial"/>
              <a:ea typeface="Arial"/>
              <a:cs typeface="Arial"/>
              <a:sym typeface="Arial"/>
            </a:endParaRPr>
          </a:p>
        </p:txBody>
      </p:sp>
      <p:sp>
        <p:nvSpPr>
          <p:cNvPr id="1867" name="Google Shape;1867;p18"/>
          <p:cNvSpPr txBox="1"/>
          <p:nvPr/>
        </p:nvSpPr>
        <p:spPr>
          <a:xfrm>
            <a:off x="6487375" y="1483325"/>
            <a:ext cx="2427000" cy="2401200"/>
          </a:xfrm>
          <a:prstGeom prst="rect">
            <a:avLst/>
          </a:prstGeom>
          <a:solidFill>
            <a:srgbClr val="FCE5CD"/>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Consigue una flexibilidad progresiva a medida que se comprime el muelle, de manera que presente un comportamiento blando inicial y una mayor dureza conforme se va comprimiendo</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9"/>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Muelles</a:t>
            </a:r>
            <a:endParaRPr/>
          </a:p>
        </p:txBody>
      </p:sp>
      <p:sp>
        <p:nvSpPr>
          <p:cNvPr id="1873" name="Google Shape;1873;p19"/>
          <p:cNvSpPr txBox="1"/>
          <p:nvPr>
            <p:ph idx="1" type="body"/>
          </p:nvPr>
        </p:nvSpPr>
        <p:spPr>
          <a:xfrm>
            <a:off x="714650" y="1152150"/>
            <a:ext cx="42114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Para analizar con detalle el comportamiento de un muelle, independientemente del tipo que sea, debemos tener en cuenta dos aspectos básicos: </a:t>
            </a:r>
            <a:endParaRPr sz="1800"/>
          </a:p>
          <a:p>
            <a:pPr indent="-342900" lvl="0" marL="457200" rtl="0" algn="l">
              <a:lnSpc>
                <a:spcPct val="100000"/>
              </a:lnSpc>
              <a:spcBef>
                <a:spcPts val="0"/>
              </a:spcBef>
              <a:spcAft>
                <a:spcPts val="0"/>
              </a:spcAft>
              <a:buSzPts val="1800"/>
              <a:buChar char="●"/>
            </a:pPr>
            <a:r>
              <a:rPr lang="en" sz="1800"/>
              <a:t>La </a:t>
            </a:r>
            <a:r>
              <a:rPr b="1" lang="en" sz="1800"/>
              <a:t>disipación de energía</a:t>
            </a:r>
            <a:r>
              <a:rPr lang="en" sz="1800"/>
              <a:t> en forma de calor </a:t>
            </a:r>
            <a:endParaRPr sz="1800"/>
          </a:p>
          <a:p>
            <a:pPr indent="-342900" lvl="0" marL="457200" rtl="0" algn="l">
              <a:lnSpc>
                <a:spcPct val="100000"/>
              </a:lnSpc>
              <a:spcBef>
                <a:spcPts val="0"/>
              </a:spcBef>
              <a:spcAft>
                <a:spcPts val="0"/>
              </a:spcAft>
              <a:buSzPts val="1800"/>
              <a:buChar char="●"/>
            </a:pPr>
            <a:r>
              <a:rPr lang="en" sz="1800"/>
              <a:t>El fenómeno de la </a:t>
            </a:r>
            <a:r>
              <a:rPr b="1" lang="en" sz="1800"/>
              <a:t>resonancia</a:t>
            </a:r>
            <a:r>
              <a:rPr lang="en" sz="1800"/>
              <a:t>.</a:t>
            </a:r>
            <a:endParaRPr sz="1800"/>
          </a:p>
          <a:p>
            <a:pPr indent="0" lvl="0" marL="0" rtl="0" algn="l">
              <a:lnSpc>
                <a:spcPct val="100000"/>
              </a:lnSpc>
              <a:spcBef>
                <a:spcPts val="0"/>
              </a:spcBef>
              <a:spcAft>
                <a:spcPts val="0"/>
              </a:spcAft>
              <a:buSzPts val="1200"/>
              <a:buNone/>
            </a:pPr>
            <a:r>
              <a:t/>
            </a:r>
            <a:endParaRPr/>
          </a:p>
        </p:txBody>
      </p:sp>
      <p:sp>
        <p:nvSpPr>
          <p:cNvPr id="1874" name="Google Shape;1874;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875" name="Google Shape;1875;p19"/>
          <p:cNvPicPr preferRelativeResize="0"/>
          <p:nvPr/>
        </p:nvPicPr>
        <p:blipFill rotWithShape="1">
          <a:blip r:embed="rId3">
            <a:alphaModFix/>
          </a:blip>
          <a:srcRect b="0" l="0" r="0" t="0"/>
          <a:stretch/>
        </p:blipFill>
        <p:spPr>
          <a:xfrm>
            <a:off x="5521150" y="1831403"/>
            <a:ext cx="2219325" cy="2066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
          <p:cNvSpPr txBox="1"/>
          <p:nvPr>
            <p:ph type="title"/>
          </p:nvPr>
        </p:nvSpPr>
        <p:spPr>
          <a:xfrm>
            <a:off x="2532888" y="338328"/>
            <a:ext cx="4087500" cy="5760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Volante de inercia</a:t>
            </a:r>
            <a:endParaRPr/>
          </a:p>
        </p:txBody>
      </p:sp>
      <p:sp>
        <p:nvSpPr>
          <p:cNvPr id="1725" name="Google Shape;1725;p2"/>
          <p:cNvSpPr txBox="1"/>
          <p:nvPr>
            <p:ph idx="1" type="body"/>
          </p:nvPr>
        </p:nvSpPr>
        <p:spPr>
          <a:xfrm>
            <a:off x="714650" y="1152150"/>
            <a:ext cx="5068500" cy="3529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Rueda o un </a:t>
            </a:r>
            <a:r>
              <a:rPr b="1" lang="en" sz="1800"/>
              <a:t>disco, de fundición o de acero</a:t>
            </a:r>
            <a:r>
              <a:rPr lang="en" sz="1800"/>
              <a:t>, </a:t>
            </a:r>
            <a:endParaRPr sz="1800"/>
          </a:p>
          <a:p>
            <a:pPr indent="-342900" lvl="0" marL="457200" rtl="0" algn="l">
              <a:lnSpc>
                <a:spcPct val="100000"/>
              </a:lnSpc>
              <a:spcBef>
                <a:spcPts val="0"/>
              </a:spcBef>
              <a:spcAft>
                <a:spcPts val="0"/>
              </a:spcAft>
              <a:buSzPts val="1800"/>
              <a:buChar char="●"/>
            </a:pPr>
            <a:r>
              <a:rPr lang="en" sz="1800"/>
              <a:t>Calado en el árbol motor</a:t>
            </a:r>
            <a:endParaRPr sz="1800"/>
          </a:p>
          <a:p>
            <a:pPr indent="-342900" lvl="0" marL="457200" rtl="0" algn="l">
              <a:lnSpc>
                <a:spcPct val="100000"/>
              </a:lnSpc>
              <a:spcBef>
                <a:spcPts val="0"/>
              </a:spcBef>
              <a:spcAft>
                <a:spcPts val="0"/>
              </a:spcAft>
              <a:buSzPts val="1800"/>
              <a:buChar char="●"/>
            </a:pPr>
            <a:r>
              <a:rPr lang="en" sz="1800"/>
              <a:t>Gira solidariamente con éste</a:t>
            </a:r>
            <a:endParaRPr sz="1800"/>
          </a:p>
          <a:p>
            <a:pPr indent="-342900" lvl="0" marL="457200" rtl="0" algn="l">
              <a:lnSpc>
                <a:spcPct val="100000"/>
              </a:lnSpc>
              <a:spcBef>
                <a:spcPts val="0"/>
              </a:spcBef>
              <a:spcAft>
                <a:spcPts val="0"/>
              </a:spcAft>
              <a:buSzPts val="1800"/>
              <a:buChar char="●"/>
            </a:pPr>
            <a:r>
              <a:rPr lang="en" sz="1800"/>
              <a:t>Siempre que el trabajo motor suministrado sea superior al resistente durante un intervalo de tiempo, la velocidad de las máquinas aumenta.</a:t>
            </a:r>
            <a:endParaRPr sz="1800"/>
          </a:p>
          <a:p>
            <a:pPr indent="-342900" lvl="0" marL="457200" rtl="0" algn="l">
              <a:lnSpc>
                <a:spcPct val="100000"/>
              </a:lnSpc>
              <a:spcBef>
                <a:spcPts val="0"/>
              </a:spcBef>
              <a:spcAft>
                <a:spcPts val="0"/>
              </a:spcAft>
              <a:buSzPts val="1800"/>
              <a:buChar char="●"/>
            </a:pPr>
            <a:r>
              <a:rPr lang="en" sz="1800"/>
              <a:t>Cuando el trabajo motor es inferior al resistente, la velocidad disminuye .</a:t>
            </a:r>
            <a:endParaRPr sz="1800"/>
          </a:p>
          <a:p>
            <a:pPr indent="-342900" lvl="0" marL="457200" rtl="0" algn="l">
              <a:lnSpc>
                <a:spcPct val="100000"/>
              </a:lnSpc>
              <a:spcBef>
                <a:spcPts val="0"/>
              </a:spcBef>
              <a:spcAft>
                <a:spcPts val="0"/>
              </a:spcAft>
              <a:buSzPts val="1800"/>
              <a:buChar char="●"/>
            </a:pPr>
            <a:r>
              <a:rPr lang="en" sz="1800"/>
              <a:t>Para compensar estas fluctuaciones en la velocidad, </a:t>
            </a:r>
            <a:r>
              <a:rPr b="1" lang="en" sz="1800"/>
              <a:t>el volante aporta la energía almacenada</a:t>
            </a:r>
            <a:r>
              <a:rPr lang="en" sz="1800"/>
              <a:t> y permite regularizar la velocidad de la máquina.</a:t>
            </a:r>
            <a:endParaRPr sz="1500"/>
          </a:p>
        </p:txBody>
      </p:sp>
      <p:pic>
        <p:nvPicPr>
          <p:cNvPr id="1726" name="Google Shape;1726;p2"/>
          <p:cNvPicPr preferRelativeResize="0"/>
          <p:nvPr/>
        </p:nvPicPr>
        <p:blipFill rotWithShape="1">
          <a:blip r:embed="rId3">
            <a:alphaModFix/>
          </a:blip>
          <a:srcRect b="0" l="0" r="0" t="4094"/>
          <a:stretch/>
        </p:blipFill>
        <p:spPr>
          <a:xfrm>
            <a:off x="5783150" y="1400575"/>
            <a:ext cx="3105150" cy="1626075"/>
          </a:xfrm>
          <a:prstGeom prst="rect">
            <a:avLst/>
          </a:prstGeom>
          <a:noFill/>
          <a:ln>
            <a:noFill/>
          </a:ln>
        </p:spPr>
      </p:pic>
      <p:sp>
        <p:nvSpPr>
          <p:cNvPr id="1727" name="Google Shape;1727;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728" name="Google Shape;1728;p2"/>
          <p:cNvPicPr preferRelativeResize="0"/>
          <p:nvPr/>
        </p:nvPicPr>
        <p:blipFill rotWithShape="1">
          <a:blip r:embed="rId4">
            <a:alphaModFix/>
          </a:blip>
          <a:srcRect b="0" l="0" r="0" t="0"/>
          <a:stretch/>
        </p:blipFill>
        <p:spPr>
          <a:xfrm>
            <a:off x="6329975" y="3154900"/>
            <a:ext cx="1759272" cy="1812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20"/>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Disipación de energía</a:t>
            </a:r>
            <a:endParaRPr/>
          </a:p>
        </p:txBody>
      </p:sp>
      <p:sp>
        <p:nvSpPr>
          <p:cNvPr id="1881" name="Google Shape;1881;p20"/>
          <p:cNvSpPr txBox="1"/>
          <p:nvPr>
            <p:ph idx="1" type="body"/>
          </p:nvPr>
        </p:nvSpPr>
        <p:spPr>
          <a:xfrm>
            <a:off x="714650" y="1152150"/>
            <a:ext cx="4042500" cy="35295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Cuando una fuerza actúa sobre un muelle o resorte, ésta acumula </a:t>
            </a:r>
            <a:r>
              <a:rPr b="1" lang="en" sz="1800"/>
              <a:t>energía potencial de deformación,</a:t>
            </a:r>
            <a:r>
              <a:rPr lang="en" sz="1800"/>
              <a:t> pero una pequeña parte de esa energía se transforma en </a:t>
            </a:r>
            <a:r>
              <a:rPr b="1" lang="en" sz="1800"/>
              <a:t>calor</a:t>
            </a:r>
            <a:r>
              <a:rPr lang="en" sz="1800"/>
              <a:t>. </a:t>
            </a:r>
            <a:endParaRPr sz="1800"/>
          </a:p>
          <a:p>
            <a:pPr indent="-342900" lvl="0" marL="457200" rtl="0" algn="l">
              <a:lnSpc>
                <a:spcPct val="100000"/>
              </a:lnSpc>
              <a:spcBef>
                <a:spcPts val="0"/>
              </a:spcBef>
              <a:spcAft>
                <a:spcPts val="0"/>
              </a:spcAft>
              <a:buSzPts val="1800"/>
              <a:buChar char="●"/>
            </a:pPr>
            <a:r>
              <a:rPr lang="en" sz="1800"/>
              <a:t>Cuando la carga desaparece, el muelle cede la energía restante en forma de </a:t>
            </a:r>
            <a:r>
              <a:rPr b="1" lang="en" sz="1800"/>
              <a:t>energía cinética.</a:t>
            </a:r>
            <a:endParaRPr b="1" sz="1800"/>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1882" name="Google Shape;1882;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883" name="Google Shape;1883;p20"/>
          <p:cNvPicPr preferRelativeResize="0"/>
          <p:nvPr/>
        </p:nvPicPr>
        <p:blipFill rotWithShape="1">
          <a:blip r:embed="rId3">
            <a:alphaModFix/>
          </a:blip>
          <a:srcRect b="0" l="0" r="0" t="0"/>
          <a:stretch/>
        </p:blipFill>
        <p:spPr>
          <a:xfrm>
            <a:off x="5263750" y="1223501"/>
            <a:ext cx="2419825" cy="2419825"/>
          </a:xfrm>
          <a:prstGeom prst="rect">
            <a:avLst/>
          </a:prstGeom>
          <a:noFill/>
          <a:ln>
            <a:noFill/>
          </a:ln>
        </p:spPr>
      </p:pic>
      <p:sp>
        <p:nvSpPr>
          <p:cNvPr id="1884" name="Google Shape;1884;p20"/>
          <p:cNvSpPr txBox="1"/>
          <p:nvPr/>
        </p:nvSpPr>
        <p:spPr>
          <a:xfrm>
            <a:off x="-44075" y="0"/>
            <a:ext cx="9144000" cy="12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21"/>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Resonancia</a:t>
            </a:r>
            <a:endParaRPr/>
          </a:p>
        </p:txBody>
      </p:sp>
      <p:sp>
        <p:nvSpPr>
          <p:cNvPr id="1890" name="Google Shape;1890;p21"/>
          <p:cNvSpPr txBox="1"/>
          <p:nvPr>
            <p:ph idx="1" type="body"/>
          </p:nvPr>
        </p:nvSpPr>
        <p:spPr>
          <a:xfrm>
            <a:off x="714650" y="1152150"/>
            <a:ext cx="4638000" cy="35295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Si se aplica una carga a un muelle y después esta se suprime bruscamente, el muelle vuelve a su posición inicial después de una serie de </a:t>
            </a:r>
            <a:r>
              <a:rPr b="1" lang="en" sz="1800"/>
              <a:t>oscilaciones</a:t>
            </a:r>
            <a:r>
              <a:rPr lang="en" sz="1800"/>
              <a:t>, cuya </a:t>
            </a:r>
            <a:r>
              <a:rPr b="1" lang="en" sz="1800"/>
              <a:t>frecuencia </a:t>
            </a:r>
            <a:r>
              <a:rPr lang="en" sz="1800"/>
              <a:t>se llama frecuencia propia del muelle.</a:t>
            </a:r>
            <a:endParaRPr sz="1800"/>
          </a:p>
          <a:p>
            <a:pPr indent="-342900" lvl="0" marL="457200" rtl="0" algn="l">
              <a:lnSpc>
                <a:spcPct val="100000"/>
              </a:lnSpc>
              <a:spcBef>
                <a:spcPts val="0"/>
              </a:spcBef>
              <a:spcAft>
                <a:spcPts val="0"/>
              </a:spcAft>
              <a:buSzPts val="1800"/>
              <a:buChar char="●"/>
            </a:pPr>
            <a:r>
              <a:rPr lang="en" sz="1800"/>
              <a:t>Si excitamos un muelle con impulsos la frecuencia de los que coincida con la frecuencia del muelle, se presenta el </a:t>
            </a:r>
            <a:r>
              <a:rPr b="1" lang="en" sz="1800"/>
              <a:t>fenómeno de la resonancia</a:t>
            </a:r>
            <a:r>
              <a:rPr lang="en" sz="1800"/>
              <a:t>. </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1891" name="Google Shape;1891;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892" name="Google Shape;1892;p21"/>
          <p:cNvPicPr preferRelativeResize="0"/>
          <p:nvPr/>
        </p:nvPicPr>
        <p:blipFill rotWithShape="1">
          <a:blip r:embed="rId3">
            <a:alphaModFix/>
          </a:blip>
          <a:srcRect b="0" l="0" r="0" t="0"/>
          <a:stretch/>
        </p:blipFill>
        <p:spPr>
          <a:xfrm>
            <a:off x="5535900" y="1337263"/>
            <a:ext cx="3143250" cy="1457325"/>
          </a:xfrm>
          <a:prstGeom prst="rect">
            <a:avLst/>
          </a:prstGeom>
          <a:noFill/>
          <a:ln>
            <a:noFill/>
          </a:ln>
        </p:spPr>
      </p:pic>
      <p:pic>
        <p:nvPicPr>
          <p:cNvPr id="1893" name="Google Shape;1893;p21"/>
          <p:cNvPicPr preferRelativeResize="0"/>
          <p:nvPr/>
        </p:nvPicPr>
        <p:blipFill rotWithShape="1">
          <a:blip r:embed="rId4">
            <a:alphaModFix/>
          </a:blip>
          <a:srcRect b="0" l="0" r="0" t="0"/>
          <a:stretch/>
        </p:blipFill>
        <p:spPr>
          <a:xfrm>
            <a:off x="5535900" y="3067878"/>
            <a:ext cx="2619375" cy="1743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22"/>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Resonancia</a:t>
            </a:r>
            <a:endParaRPr/>
          </a:p>
        </p:txBody>
      </p:sp>
      <p:sp>
        <p:nvSpPr>
          <p:cNvPr id="1899" name="Google Shape;1899;p22"/>
          <p:cNvSpPr txBox="1"/>
          <p:nvPr>
            <p:ph idx="1" type="body"/>
          </p:nvPr>
        </p:nvSpPr>
        <p:spPr>
          <a:xfrm>
            <a:off x="714650" y="1152150"/>
            <a:ext cx="4654200" cy="35295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Este fenómeno consiste en que la a</a:t>
            </a:r>
            <a:r>
              <a:rPr lang="en" sz="1800"/>
              <a:t>mplitud de las vibraciones del muelle va </a:t>
            </a:r>
            <a:r>
              <a:rPr b="1" lang="en" sz="1800"/>
              <a:t>aumentando progresivamente</a:t>
            </a:r>
            <a:r>
              <a:rPr lang="en" sz="1800"/>
              <a:t> hasta llegar a valores peligrosos, ya que ésta podría acabar rompiéndose.</a:t>
            </a:r>
            <a:endParaRPr sz="1800"/>
          </a:p>
          <a:p>
            <a:pPr indent="-342900" lvl="0" marL="457200" rtl="0" algn="l">
              <a:lnSpc>
                <a:spcPct val="100000"/>
              </a:lnSpc>
              <a:spcBef>
                <a:spcPts val="0"/>
              </a:spcBef>
              <a:spcAft>
                <a:spcPts val="0"/>
              </a:spcAft>
              <a:buSzPts val="1800"/>
              <a:buChar char="●"/>
            </a:pPr>
            <a:r>
              <a:rPr lang="en" sz="1800"/>
              <a:t>Con el fin de evitar que pueda producirse este fenómeno, los muelles de suspensión de los vehículos y de algunas máquinas llevan asociados dispositivos de </a:t>
            </a:r>
            <a:r>
              <a:rPr b="1" lang="en" sz="1800"/>
              <a:t>amortiguación </a:t>
            </a:r>
            <a:r>
              <a:rPr lang="en" sz="1800"/>
              <a:t>de las oscilaciones, que se conocen con el nombre de </a:t>
            </a:r>
            <a:r>
              <a:rPr b="1" lang="en" sz="1800"/>
              <a:t>amortiguadores</a:t>
            </a:r>
            <a:r>
              <a:rPr lang="en" sz="1800"/>
              <a:t>.</a:t>
            </a:r>
            <a:endParaRPr sz="1800"/>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sp>
        <p:nvSpPr>
          <p:cNvPr id="1900" name="Google Shape;1900;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01" name="Google Shape;1901;p22"/>
          <p:cNvPicPr preferRelativeResize="0"/>
          <p:nvPr/>
        </p:nvPicPr>
        <p:blipFill rotWithShape="1">
          <a:blip r:embed="rId3">
            <a:alphaModFix/>
          </a:blip>
          <a:srcRect b="0" l="0" r="0" t="0"/>
          <a:stretch/>
        </p:blipFill>
        <p:spPr>
          <a:xfrm>
            <a:off x="5937400" y="1152153"/>
            <a:ext cx="2619375" cy="1743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pic>
        <p:nvPicPr>
          <p:cNvPr descr="Video en castellano sobre los efectos de la resonancia en una estructura. &#10; &#10;Más info: &#10;http://es.wikipedia.org/wiki/Puente_de_Tacoma_Narrows &#10; &#10;Más vídeos: &#10;http://upload.wikimedia.org/wikipedia/commons/thumb/1/19/Tacoma_Narrows_Bridge_destruction.ogg/mid-Tacoma_Narrows_Bridge_destruction.ogg &#10;http://es.youtube.com/watch?v=AsCBK-fRNRk &#10; &#10; &#10;." id="1906" name="Google Shape;1906;p23" title="Puente de Tacoma (efecto de resonancia)">
            <a:hlinkClick r:id="rId3"/>
          </p:cNvPr>
          <p:cNvPicPr preferRelativeResize="0"/>
          <p:nvPr/>
        </p:nvPicPr>
        <p:blipFill rotWithShape="1">
          <a:blip r:embed="rId4">
            <a:alphaModFix/>
          </a:blip>
          <a:srcRect b="0" l="0" r="0" t="0"/>
          <a:stretch/>
        </p:blipFill>
        <p:spPr>
          <a:xfrm>
            <a:off x="1267200" y="956725"/>
            <a:ext cx="6373300" cy="3584975"/>
          </a:xfrm>
          <a:prstGeom prst="rect">
            <a:avLst/>
          </a:prstGeom>
          <a:noFill/>
          <a:ln>
            <a:noFill/>
          </a:ln>
        </p:spPr>
      </p:pic>
      <p:sp>
        <p:nvSpPr>
          <p:cNvPr id="1907" name="Google Shape;1907;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1000"/>
                                        <p:tgtEl>
                                          <p:spTgt spid="1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descr="Watch the companion video on pendulums here: https://nebula.tv/videos/the-efficient-engineer-the-oscillation-of-pendulums&#10;&#10;In this video we take a look at how vibrating systems can be modelled, starting with the lumped parameter approach and single degree of freedom models. We then go on to look at damping, the dissipation of energy that occurs in all real systems, as well as forced vibration, resonance and multiple degree of freedom models.&#10;&#10;---&#10;&#10;ERRATA:&#10;- At 04:16, the terms sqrt(k/m) appears not in the equation of motion, but in the *solution* to the equation of motion&#10;&#10;&#10;---&#10;&#10;For further reading I'd recommend the following:&#10;&#10;- J. L. Humar - Dynamics of Structures&#10;&#10;---&#10;&#10;The Efficient Engineer is a channel aimed at mechanical and civil engineers. The mission is to simplify engineering concepts, one video at a time!Follow me on Twitter: https://twitter.com/efficiengineer&#10;&#10;---&#10;&#10;If you would like to support the channel, please consider becoming a Patron - https://www.patreon.com/efficientengineer. This will allow me to create more high quality videos covering a range of engineering topics." id="1913" name="Google Shape;1913;p24" title="Understanding Vibration and Resonance">
            <a:hlinkClick r:id="rId3"/>
          </p:cNvPr>
          <p:cNvPicPr preferRelativeResize="0"/>
          <p:nvPr/>
        </p:nvPicPr>
        <p:blipFill rotWithShape="1">
          <a:blip r:embed="rId4">
            <a:alphaModFix/>
          </a:blip>
          <a:srcRect b="0" l="0" r="0" t="0"/>
          <a:stretch/>
        </p:blipFill>
        <p:spPr>
          <a:xfrm>
            <a:off x="1192900" y="961675"/>
            <a:ext cx="6231500" cy="3505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1000"/>
                                        <p:tgtEl>
                                          <p:spTgt spid="1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25"/>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Ballestas</a:t>
            </a:r>
            <a:endParaRPr/>
          </a:p>
        </p:txBody>
      </p:sp>
      <p:sp>
        <p:nvSpPr>
          <p:cNvPr id="1919" name="Google Shape;1919;p25"/>
          <p:cNvSpPr txBox="1"/>
          <p:nvPr>
            <p:ph idx="1" type="body"/>
          </p:nvPr>
        </p:nvSpPr>
        <p:spPr>
          <a:xfrm>
            <a:off x="714650" y="1152150"/>
            <a:ext cx="77988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Elementos elásticos formados por </a:t>
            </a:r>
            <a:r>
              <a:rPr b="1" lang="en" sz="1800"/>
              <a:t>láminas </a:t>
            </a:r>
            <a:r>
              <a:rPr lang="en" sz="1800"/>
              <a:t>de acero de </a:t>
            </a:r>
            <a:r>
              <a:rPr b="1" lang="en" sz="1800"/>
              <a:t>diferente longitud</a:t>
            </a:r>
            <a:r>
              <a:rPr lang="en" sz="1800"/>
              <a:t> </a:t>
            </a:r>
            <a:endParaRPr sz="1800"/>
          </a:p>
          <a:p>
            <a:pPr indent="0" lvl="0" marL="0" rtl="0" algn="l">
              <a:lnSpc>
                <a:spcPct val="100000"/>
              </a:lnSpc>
              <a:spcBef>
                <a:spcPts val="0"/>
              </a:spcBef>
              <a:spcAft>
                <a:spcPts val="0"/>
              </a:spcAft>
              <a:buSzPts val="1200"/>
              <a:buNone/>
            </a:pPr>
            <a:r>
              <a:rPr lang="en" sz="1800"/>
              <a:t>Unidas entre ellas por medio de </a:t>
            </a:r>
            <a:r>
              <a:rPr b="1" lang="en" sz="1800"/>
              <a:t>abrazaderas</a:t>
            </a:r>
            <a:endParaRPr b="1" sz="1800"/>
          </a:p>
          <a:p>
            <a:pPr indent="0" lvl="0" marL="457200" rtl="0" algn="l">
              <a:lnSpc>
                <a:spcPct val="100000"/>
              </a:lnSpc>
              <a:spcBef>
                <a:spcPts val="0"/>
              </a:spcBef>
              <a:spcAft>
                <a:spcPts val="0"/>
              </a:spcAft>
              <a:buSzPts val="1200"/>
              <a:buNone/>
            </a:pPr>
            <a:r>
              <a:rPr lang="en" sz="1800"/>
              <a:t>.</a:t>
            </a:r>
            <a:endParaRPr sz="1800"/>
          </a:p>
          <a:p>
            <a:pPr indent="0" lvl="0" marL="45720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t/>
            </a:r>
            <a:endParaRPr/>
          </a:p>
        </p:txBody>
      </p:sp>
      <p:sp>
        <p:nvSpPr>
          <p:cNvPr id="1920" name="Google Shape;1920;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21" name="Google Shape;1921;p25"/>
          <p:cNvPicPr preferRelativeResize="0"/>
          <p:nvPr/>
        </p:nvPicPr>
        <p:blipFill rotWithShape="1">
          <a:blip r:embed="rId3">
            <a:alphaModFix/>
          </a:blip>
          <a:srcRect b="0" l="0" r="0" t="0"/>
          <a:stretch/>
        </p:blipFill>
        <p:spPr>
          <a:xfrm>
            <a:off x="583325" y="2238050"/>
            <a:ext cx="7620000" cy="2286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26"/>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Ballestas</a:t>
            </a:r>
            <a:endParaRPr/>
          </a:p>
        </p:txBody>
      </p:sp>
      <p:sp>
        <p:nvSpPr>
          <p:cNvPr id="1927" name="Google Shape;1927;p26"/>
          <p:cNvSpPr txBox="1"/>
          <p:nvPr>
            <p:ph idx="1" type="body"/>
          </p:nvPr>
        </p:nvSpPr>
        <p:spPr>
          <a:xfrm>
            <a:off x="4550250" y="1490150"/>
            <a:ext cx="43848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Las ballestas están sometidas a</a:t>
            </a:r>
            <a:r>
              <a:rPr b="1" lang="en" sz="1800"/>
              <a:t> esfuerzos de flexión</a:t>
            </a:r>
            <a:r>
              <a:rPr lang="en" sz="1800"/>
              <a:t> </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rPr lang="en" sz="1800"/>
              <a:t>Su aplicación más característica la encontramos como elemento de </a:t>
            </a:r>
            <a:r>
              <a:rPr b="1" lang="en" sz="1800"/>
              <a:t>suspensión en vehículos pesados.</a:t>
            </a:r>
            <a:endParaRPr b="1" sz="1800"/>
          </a:p>
          <a:p>
            <a:pPr indent="0" lvl="0" marL="45720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t/>
            </a:r>
            <a:endParaRPr/>
          </a:p>
        </p:txBody>
      </p:sp>
      <p:sp>
        <p:nvSpPr>
          <p:cNvPr id="1928" name="Google Shape;1928;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29" name="Google Shape;1929;p26"/>
          <p:cNvPicPr preferRelativeResize="0"/>
          <p:nvPr/>
        </p:nvPicPr>
        <p:blipFill rotWithShape="1">
          <a:blip r:embed="rId3">
            <a:alphaModFix/>
          </a:blip>
          <a:srcRect b="0" l="0" r="49989" t="0"/>
          <a:stretch/>
        </p:blipFill>
        <p:spPr>
          <a:xfrm>
            <a:off x="489725" y="1428750"/>
            <a:ext cx="3810700" cy="228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27"/>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Ballestas</a:t>
            </a:r>
            <a:endParaRPr/>
          </a:p>
        </p:txBody>
      </p:sp>
      <p:pic>
        <p:nvPicPr>
          <p:cNvPr id="1935" name="Google Shape;1935;p27"/>
          <p:cNvPicPr preferRelativeResize="0"/>
          <p:nvPr/>
        </p:nvPicPr>
        <p:blipFill rotWithShape="1">
          <a:blip r:embed="rId3">
            <a:alphaModFix/>
          </a:blip>
          <a:srcRect b="0" l="0" r="0" t="0"/>
          <a:stretch/>
        </p:blipFill>
        <p:spPr>
          <a:xfrm>
            <a:off x="4821977" y="1574950"/>
            <a:ext cx="3348850" cy="2868900"/>
          </a:xfrm>
          <a:prstGeom prst="rect">
            <a:avLst/>
          </a:prstGeom>
          <a:noFill/>
          <a:ln>
            <a:noFill/>
          </a:ln>
        </p:spPr>
      </p:pic>
      <p:sp>
        <p:nvSpPr>
          <p:cNvPr id="1936" name="Google Shape;1936;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937" name="Google Shape;1937;p27"/>
          <p:cNvSpPr txBox="1"/>
          <p:nvPr/>
        </p:nvSpPr>
        <p:spPr>
          <a:xfrm>
            <a:off x="1062050" y="1488450"/>
            <a:ext cx="3542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Barlow Semi Condensed"/>
                <a:ea typeface="Barlow Semi Condensed"/>
                <a:cs typeface="Barlow Semi Condensed"/>
                <a:sym typeface="Barlow Semi Condensed"/>
              </a:rPr>
              <a:t>La carga que podrá soportar una suspensión de ballesta estará en función de:</a:t>
            </a:r>
            <a:endParaRPr b="0" i="0" sz="1800" u="none" cap="none" strike="noStrike">
              <a:solidFill>
                <a:srgbClr val="000000"/>
              </a:solidFill>
              <a:latin typeface="Barlow Semi Condensed"/>
              <a:ea typeface="Barlow Semi Condensed"/>
              <a:cs typeface="Barlow Semi Condensed"/>
              <a:sym typeface="Barlow Semi Condensed"/>
            </a:endParaRPr>
          </a:p>
          <a:p>
            <a:pPr indent="-342900" lvl="0" marL="457200" marR="0" rtl="0" algn="l">
              <a:lnSpc>
                <a:spcPct val="100000"/>
              </a:lnSpc>
              <a:spcBef>
                <a:spcPts val="0"/>
              </a:spcBef>
              <a:spcAft>
                <a:spcPts val="0"/>
              </a:spcAft>
              <a:buClr>
                <a:srgbClr val="000000"/>
              </a:buClr>
              <a:buSzPts val="1800"/>
              <a:buFont typeface="Barlow Semi Condensed"/>
              <a:buChar char="●"/>
            </a:pPr>
            <a:r>
              <a:rPr b="0" i="0" lang="en" sz="1800" u="none" cap="none" strike="noStrike">
                <a:solidFill>
                  <a:srgbClr val="000000"/>
                </a:solidFill>
                <a:latin typeface="Barlow Semi Condensed"/>
                <a:ea typeface="Barlow Semi Condensed"/>
                <a:cs typeface="Barlow Semi Condensed"/>
                <a:sym typeface="Barlow Semi Condensed"/>
              </a:rPr>
              <a:t>Número de hojas</a:t>
            </a:r>
            <a:endParaRPr b="0" i="0" sz="1800" u="none" cap="none" strike="noStrike">
              <a:solidFill>
                <a:srgbClr val="000000"/>
              </a:solidFill>
              <a:latin typeface="Barlow Semi Condensed"/>
              <a:ea typeface="Barlow Semi Condensed"/>
              <a:cs typeface="Barlow Semi Condensed"/>
              <a:sym typeface="Barlow Semi Condensed"/>
            </a:endParaRPr>
          </a:p>
          <a:p>
            <a:pPr indent="-342900" lvl="0" marL="457200" marR="0" rtl="0" algn="l">
              <a:lnSpc>
                <a:spcPct val="100000"/>
              </a:lnSpc>
              <a:spcBef>
                <a:spcPts val="0"/>
              </a:spcBef>
              <a:spcAft>
                <a:spcPts val="0"/>
              </a:spcAft>
              <a:buClr>
                <a:srgbClr val="000000"/>
              </a:buClr>
              <a:buSzPts val="1800"/>
              <a:buFont typeface="Barlow Semi Condensed"/>
              <a:buChar char="●"/>
            </a:pPr>
            <a:r>
              <a:rPr b="0" i="0" lang="en" sz="1800" u="none" cap="none" strike="noStrike">
                <a:solidFill>
                  <a:srgbClr val="000000"/>
                </a:solidFill>
                <a:latin typeface="Barlow Semi Condensed"/>
                <a:ea typeface="Barlow Semi Condensed"/>
                <a:cs typeface="Barlow Semi Condensed"/>
                <a:sym typeface="Barlow Semi Condensed"/>
              </a:rPr>
              <a:t>Espesor de las hojas</a:t>
            </a:r>
            <a:endParaRPr b="0" i="0" sz="1800" u="none" cap="none" strike="noStrike">
              <a:solidFill>
                <a:srgbClr val="000000"/>
              </a:solidFill>
              <a:latin typeface="Barlow Semi Condensed"/>
              <a:ea typeface="Barlow Semi Condensed"/>
              <a:cs typeface="Barlow Semi Condensed"/>
              <a:sym typeface="Barlow Semi Condensed"/>
            </a:endParaRPr>
          </a:p>
          <a:p>
            <a:pPr indent="-342900" lvl="0" marL="457200" marR="0" rtl="0" algn="l">
              <a:lnSpc>
                <a:spcPct val="100000"/>
              </a:lnSpc>
              <a:spcBef>
                <a:spcPts val="0"/>
              </a:spcBef>
              <a:spcAft>
                <a:spcPts val="0"/>
              </a:spcAft>
              <a:buClr>
                <a:srgbClr val="000000"/>
              </a:buClr>
              <a:buSzPts val="1800"/>
              <a:buFont typeface="Barlow Semi Condensed"/>
              <a:buChar char="●"/>
            </a:pPr>
            <a:r>
              <a:rPr b="0" i="0" lang="en" sz="1800" u="none" cap="none" strike="noStrike">
                <a:solidFill>
                  <a:srgbClr val="000000"/>
                </a:solidFill>
                <a:latin typeface="Barlow Semi Condensed"/>
                <a:ea typeface="Barlow Semi Condensed"/>
                <a:cs typeface="Barlow Semi Condensed"/>
                <a:sym typeface="Barlow Semi Condensed"/>
              </a:rPr>
              <a:t>Ancho de la hoja</a:t>
            </a:r>
            <a:endParaRPr b="0" i="0" sz="1800" u="none" cap="none" strike="noStrike">
              <a:solidFill>
                <a:srgbClr val="000000"/>
              </a:solidFill>
              <a:latin typeface="Barlow Semi Condensed"/>
              <a:ea typeface="Barlow Semi Condensed"/>
              <a:cs typeface="Barlow Semi Condensed"/>
              <a:sym typeface="Barlow Semi Condensed"/>
            </a:endParaRPr>
          </a:p>
          <a:p>
            <a:pPr indent="-342900" lvl="0" marL="457200" marR="0" rtl="0" algn="l">
              <a:lnSpc>
                <a:spcPct val="100000"/>
              </a:lnSpc>
              <a:spcBef>
                <a:spcPts val="0"/>
              </a:spcBef>
              <a:spcAft>
                <a:spcPts val="0"/>
              </a:spcAft>
              <a:buClr>
                <a:srgbClr val="000000"/>
              </a:buClr>
              <a:buSzPts val="1800"/>
              <a:buFont typeface="Barlow Semi Condensed"/>
              <a:buChar char="●"/>
            </a:pPr>
            <a:r>
              <a:rPr b="0" i="0" lang="en" sz="1800" u="none" cap="none" strike="noStrike">
                <a:solidFill>
                  <a:srgbClr val="000000"/>
                </a:solidFill>
                <a:latin typeface="Barlow Semi Condensed"/>
                <a:ea typeface="Barlow Semi Condensed"/>
                <a:cs typeface="Barlow Semi Condensed"/>
                <a:sym typeface="Barlow Semi Condensed"/>
              </a:rPr>
              <a:t>Calidad del acero con que estén fabricadas las hojas de la ballesta.</a:t>
            </a:r>
            <a:endParaRPr b="0" i="0" sz="1800" u="none" cap="none" strike="noStrike">
              <a:solidFill>
                <a:srgbClr val="000000"/>
              </a:solidFill>
              <a:latin typeface="Barlow Semi Condensed"/>
              <a:ea typeface="Barlow Semi Condensed"/>
              <a:cs typeface="Barlow Semi Condensed"/>
              <a:sym typeface="Barlow Semi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28"/>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Ballestas</a:t>
            </a:r>
            <a:endParaRPr/>
          </a:p>
        </p:txBody>
      </p:sp>
      <p:sp>
        <p:nvSpPr>
          <p:cNvPr id="1943" name="Google Shape;1943;p28"/>
          <p:cNvSpPr txBox="1"/>
          <p:nvPr>
            <p:ph idx="1" type="body"/>
          </p:nvPr>
        </p:nvSpPr>
        <p:spPr>
          <a:xfrm>
            <a:off x="714650" y="1152150"/>
            <a:ext cx="61335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Cuando el vehículo circula por un terreno irregular, las </a:t>
            </a:r>
            <a:r>
              <a:rPr b="1" lang="en" sz="1800"/>
              <a:t>vibraciones producidas son absorbidas</a:t>
            </a:r>
            <a:r>
              <a:rPr lang="en" sz="1800"/>
              <a:t> por las ballestas, las cuales, al flexionarse, evitan que se transmitan a la carrocería del vehículo.</a:t>
            </a:r>
            <a:endParaRPr sz="1800"/>
          </a:p>
          <a:p>
            <a:pPr indent="0" lvl="0" marL="0" rtl="0" algn="l">
              <a:lnSpc>
                <a:spcPct val="100000"/>
              </a:lnSpc>
              <a:spcBef>
                <a:spcPts val="0"/>
              </a:spcBef>
              <a:spcAft>
                <a:spcPts val="0"/>
              </a:spcAft>
              <a:buSzPts val="1200"/>
              <a:buNone/>
            </a:pPr>
            <a:r>
              <a:t/>
            </a:r>
            <a:endParaRPr/>
          </a:p>
        </p:txBody>
      </p:sp>
      <p:sp>
        <p:nvSpPr>
          <p:cNvPr id="1944" name="Google Shape;1944;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45" name="Google Shape;1945;p28"/>
          <p:cNvPicPr preferRelativeResize="0"/>
          <p:nvPr/>
        </p:nvPicPr>
        <p:blipFill rotWithShape="1">
          <a:blip r:embed="rId3">
            <a:alphaModFix/>
          </a:blip>
          <a:srcRect b="0" l="0" r="0" t="0"/>
          <a:stretch/>
        </p:blipFill>
        <p:spPr>
          <a:xfrm>
            <a:off x="1547375" y="2336775"/>
            <a:ext cx="2532076" cy="2532076"/>
          </a:xfrm>
          <a:prstGeom prst="rect">
            <a:avLst/>
          </a:prstGeom>
          <a:noFill/>
          <a:ln>
            <a:noFill/>
          </a:ln>
        </p:spPr>
      </p:pic>
      <p:pic>
        <p:nvPicPr>
          <p:cNvPr id="1946" name="Google Shape;1946;p28"/>
          <p:cNvPicPr preferRelativeResize="0"/>
          <p:nvPr/>
        </p:nvPicPr>
        <p:blipFill rotWithShape="1">
          <a:blip r:embed="rId4">
            <a:alphaModFix/>
          </a:blip>
          <a:srcRect b="0" l="0" r="0" t="0"/>
          <a:stretch/>
        </p:blipFill>
        <p:spPr>
          <a:xfrm>
            <a:off x="4512747" y="2336787"/>
            <a:ext cx="3487976" cy="2532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52" name="Google Shape;1952;p29"/>
          <p:cNvPicPr preferRelativeResize="0"/>
          <p:nvPr/>
        </p:nvPicPr>
        <p:blipFill rotWithShape="1">
          <a:blip r:embed="rId3">
            <a:alphaModFix/>
          </a:blip>
          <a:srcRect b="0" l="0" r="0" t="0"/>
          <a:stretch/>
        </p:blipFill>
        <p:spPr>
          <a:xfrm>
            <a:off x="160300" y="213288"/>
            <a:ext cx="4362926" cy="2726825"/>
          </a:xfrm>
          <a:prstGeom prst="rect">
            <a:avLst/>
          </a:prstGeom>
          <a:noFill/>
          <a:ln>
            <a:noFill/>
          </a:ln>
        </p:spPr>
      </p:pic>
      <p:pic>
        <p:nvPicPr>
          <p:cNvPr id="1953" name="Google Shape;1953;p29"/>
          <p:cNvPicPr preferRelativeResize="0"/>
          <p:nvPr/>
        </p:nvPicPr>
        <p:blipFill rotWithShape="1">
          <a:blip r:embed="rId4">
            <a:alphaModFix/>
          </a:blip>
          <a:srcRect b="0" l="0" r="0" t="0"/>
          <a:stretch/>
        </p:blipFill>
        <p:spPr>
          <a:xfrm>
            <a:off x="4663600" y="213300"/>
            <a:ext cx="4362924" cy="2726825"/>
          </a:xfrm>
          <a:prstGeom prst="rect">
            <a:avLst/>
          </a:prstGeom>
          <a:noFill/>
          <a:ln>
            <a:noFill/>
          </a:ln>
        </p:spPr>
      </p:pic>
      <p:pic>
        <p:nvPicPr>
          <p:cNvPr id="1954" name="Google Shape;1954;p29"/>
          <p:cNvPicPr preferRelativeResize="0"/>
          <p:nvPr/>
        </p:nvPicPr>
        <p:blipFill rotWithShape="1">
          <a:blip r:embed="rId5">
            <a:alphaModFix/>
          </a:blip>
          <a:srcRect b="0" l="0" r="0" t="0"/>
          <a:stretch/>
        </p:blipFill>
        <p:spPr>
          <a:xfrm>
            <a:off x="444125" y="3046912"/>
            <a:ext cx="3912474" cy="1898588"/>
          </a:xfrm>
          <a:prstGeom prst="rect">
            <a:avLst/>
          </a:prstGeom>
          <a:noFill/>
          <a:ln>
            <a:noFill/>
          </a:ln>
        </p:spPr>
      </p:pic>
      <p:pic>
        <p:nvPicPr>
          <p:cNvPr id="1955" name="Google Shape;1955;p29"/>
          <p:cNvPicPr preferRelativeResize="0"/>
          <p:nvPr/>
        </p:nvPicPr>
        <p:blipFill rotWithShape="1">
          <a:blip r:embed="rId6">
            <a:alphaModFix/>
          </a:blip>
          <a:srcRect b="0" l="0" r="0" t="0"/>
          <a:stretch/>
        </p:blipFill>
        <p:spPr>
          <a:xfrm>
            <a:off x="4846299" y="3046913"/>
            <a:ext cx="3660535" cy="18985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3"/>
          <p:cNvSpPr txBox="1"/>
          <p:nvPr>
            <p:ph type="title"/>
          </p:nvPr>
        </p:nvSpPr>
        <p:spPr>
          <a:xfrm>
            <a:off x="2532888" y="338328"/>
            <a:ext cx="4087500" cy="5760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Energía cinética rotacional</a:t>
            </a:r>
            <a:endParaRPr/>
          </a:p>
        </p:txBody>
      </p:sp>
      <p:pic>
        <p:nvPicPr>
          <p:cNvPr id="1734" name="Google Shape;1734;p3"/>
          <p:cNvPicPr preferRelativeResize="0"/>
          <p:nvPr/>
        </p:nvPicPr>
        <p:blipFill rotWithShape="1">
          <a:blip r:embed="rId3">
            <a:alphaModFix/>
          </a:blip>
          <a:srcRect b="0" l="0" r="0" t="0"/>
          <a:stretch/>
        </p:blipFill>
        <p:spPr>
          <a:xfrm>
            <a:off x="4933225" y="1597475"/>
            <a:ext cx="3523615" cy="1864025"/>
          </a:xfrm>
          <a:prstGeom prst="rect">
            <a:avLst/>
          </a:prstGeom>
          <a:noFill/>
          <a:ln>
            <a:noFill/>
          </a:ln>
        </p:spPr>
      </p:pic>
      <p:sp>
        <p:nvSpPr>
          <p:cNvPr id="1735" name="Google Shape;1735;p3"/>
          <p:cNvSpPr txBox="1"/>
          <p:nvPr/>
        </p:nvSpPr>
        <p:spPr>
          <a:xfrm>
            <a:off x="975925" y="1494500"/>
            <a:ext cx="3683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374151"/>
                </a:solidFill>
                <a:latin typeface="Roboto"/>
                <a:ea typeface="Roboto"/>
                <a:cs typeface="Roboto"/>
                <a:sym typeface="Roboto"/>
              </a:rPr>
              <a:t>La energía cinética rotacional es una forma de </a:t>
            </a:r>
            <a:r>
              <a:rPr b="1" i="0" lang="en" sz="1800" u="none" cap="none" strike="noStrike">
                <a:solidFill>
                  <a:srgbClr val="374151"/>
                </a:solidFill>
                <a:latin typeface="Roboto"/>
                <a:ea typeface="Roboto"/>
                <a:cs typeface="Roboto"/>
                <a:sym typeface="Roboto"/>
              </a:rPr>
              <a:t>energía asociada con el movimiento de rotación</a:t>
            </a:r>
            <a:r>
              <a:rPr b="0" i="0" lang="en" sz="1800" u="none" cap="none" strike="noStrike">
                <a:solidFill>
                  <a:srgbClr val="374151"/>
                </a:solidFill>
                <a:latin typeface="Roboto"/>
                <a:ea typeface="Roboto"/>
                <a:cs typeface="Roboto"/>
                <a:sym typeface="Roboto"/>
              </a:rPr>
              <a:t> de un objeto alrededor de un eje.</a:t>
            </a:r>
            <a:endParaRPr b="0" i="0" sz="1800" u="none" cap="none" strike="noStrike">
              <a:solidFill>
                <a:srgbClr val="374151"/>
              </a:solidFill>
              <a:latin typeface="Roboto"/>
              <a:ea typeface="Roboto"/>
              <a:cs typeface="Roboto"/>
              <a:sym typeface="Roboto"/>
            </a:endParaRPr>
          </a:p>
        </p:txBody>
      </p:sp>
      <p:sp>
        <p:nvSpPr>
          <p:cNvPr id="1736" name="Google Shape;1736;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30"/>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Suspensión</a:t>
            </a:r>
            <a:endParaRPr/>
          </a:p>
        </p:txBody>
      </p:sp>
      <p:pic>
        <p:nvPicPr>
          <p:cNvPr id="1961" name="Google Shape;1961;p30"/>
          <p:cNvPicPr preferRelativeResize="0"/>
          <p:nvPr/>
        </p:nvPicPr>
        <p:blipFill rotWithShape="1">
          <a:blip r:embed="rId3">
            <a:alphaModFix/>
          </a:blip>
          <a:srcRect b="0" l="0" r="0" t="0"/>
          <a:stretch/>
        </p:blipFill>
        <p:spPr>
          <a:xfrm>
            <a:off x="1065199" y="1724788"/>
            <a:ext cx="3013175" cy="3064125"/>
          </a:xfrm>
          <a:prstGeom prst="rect">
            <a:avLst/>
          </a:prstGeom>
          <a:noFill/>
          <a:ln>
            <a:noFill/>
          </a:ln>
        </p:spPr>
      </p:pic>
      <p:sp>
        <p:nvSpPr>
          <p:cNvPr id="1962" name="Google Shape;1962;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cxnSp>
        <p:nvCxnSpPr>
          <p:cNvPr id="1963" name="Google Shape;1963;p30"/>
          <p:cNvCxnSpPr/>
          <p:nvPr/>
        </p:nvCxnSpPr>
        <p:spPr>
          <a:xfrm>
            <a:off x="4571993" y="1893350"/>
            <a:ext cx="1770300" cy="45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64" name="Google Shape;1964;p30"/>
          <p:cNvCxnSpPr/>
          <p:nvPr/>
        </p:nvCxnSpPr>
        <p:spPr>
          <a:xfrm flipH="1" rot="10800000">
            <a:off x="2801697" y="1893351"/>
            <a:ext cx="1770300" cy="45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65" name="Google Shape;1965;p30"/>
          <p:cNvCxnSpPr/>
          <p:nvPr/>
        </p:nvCxnSpPr>
        <p:spPr>
          <a:xfrm>
            <a:off x="2801697" y="2793051"/>
            <a:ext cx="845100" cy="45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66" name="Google Shape;1966;p30"/>
          <p:cNvCxnSpPr/>
          <p:nvPr/>
        </p:nvCxnSpPr>
        <p:spPr>
          <a:xfrm flipH="1" rot="10800000">
            <a:off x="1956597" y="2793051"/>
            <a:ext cx="845100" cy="45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67" name="Google Shape;1967;p30"/>
          <p:cNvCxnSpPr/>
          <p:nvPr/>
        </p:nvCxnSpPr>
        <p:spPr>
          <a:xfrm>
            <a:off x="6342290" y="2793051"/>
            <a:ext cx="845400" cy="45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968" name="Google Shape;1968;p30"/>
          <p:cNvCxnSpPr/>
          <p:nvPr/>
        </p:nvCxnSpPr>
        <p:spPr>
          <a:xfrm flipH="1" rot="10800000">
            <a:off x="5497190" y="2793051"/>
            <a:ext cx="845100" cy="4572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969" name="Google Shape;1969;p30"/>
          <p:cNvSpPr txBox="1"/>
          <p:nvPr>
            <p:ph idx="1" type="body"/>
          </p:nvPr>
        </p:nvSpPr>
        <p:spPr>
          <a:xfrm>
            <a:off x="383900" y="734500"/>
            <a:ext cx="2956500" cy="990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Los </a:t>
            </a:r>
            <a:r>
              <a:rPr b="1" lang="en" sz="1800"/>
              <a:t>neumáticos </a:t>
            </a:r>
            <a:r>
              <a:rPr lang="en" sz="1800"/>
              <a:t>absorben las pequeñas oscilaciones del terreno.</a:t>
            </a:r>
            <a:endParaRPr sz="1800"/>
          </a:p>
          <a:p>
            <a:pPr indent="0" lvl="0" marL="0" rtl="0" algn="l">
              <a:lnSpc>
                <a:spcPct val="100000"/>
              </a:lnSpc>
              <a:spcBef>
                <a:spcPts val="0"/>
              </a:spcBef>
              <a:spcAft>
                <a:spcPts val="0"/>
              </a:spcAft>
              <a:buSzPts val="1200"/>
              <a:buNone/>
            </a:pPr>
            <a:r>
              <a:t/>
            </a:r>
            <a:endParaRPr/>
          </a:p>
        </p:txBody>
      </p:sp>
      <p:sp>
        <p:nvSpPr>
          <p:cNvPr id="1970" name="Google Shape;1970;p30"/>
          <p:cNvSpPr txBox="1"/>
          <p:nvPr>
            <p:ph idx="1" type="body"/>
          </p:nvPr>
        </p:nvSpPr>
        <p:spPr>
          <a:xfrm>
            <a:off x="4512300" y="1173325"/>
            <a:ext cx="3173400" cy="122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Los </a:t>
            </a:r>
            <a:r>
              <a:rPr b="1" lang="en" sz="1800"/>
              <a:t>amortiguadores </a:t>
            </a:r>
            <a:r>
              <a:rPr lang="en" sz="1800"/>
              <a:t>reducen la amplitud y el número de oscilaciones de los muelles o ballestas.</a:t>
            </a:r>
            <a:endParaRPr sz="1800"/>
          </a:p>
          <a:p>
            <a:pPr indent="0" lvl="0" marL="0" rtl="0" algn="l">
              <a:lnSpc>
                <a:spcPct val="100000"/>
              </a:lnSpc>
              <a:spcBef>
                <a:spcPts val="0"/>
              </a:spcBef>
              <a:spcAft>
                <a:spcPts val="0"/>
              </a:spcAft>
              <a:buSzPts val="1200"/>
              <a:buNone/>
            </a:pPr>
            <a:r>
              <a:t/>
            </a:r>
            <a:endParaRPr/>
          </a:p>
        </p:txBody>
      </p:sp>
      <p:sp>
        <p:nvSpPr>
          <p:cNvPr id="1971" name="Google Shape;1971;p30"/>
          <p:cNvSpPr txBox="1"/>
          <p:nvPr>
            <p:ph idx="1" type="body"/>
          </p:nvPr>
        </p:nvSpPr>
        <p:spPr>
          <a:xfrm>
            <a:off x="4473775" y="3195425"/>
            <a:ext cx="4372200" cy="1268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rPr lang="en" sz="1800"/>
              <a:t>Cuando las desigualdades son mayores actúan los </a:t>
            </a:r>
            <a:r>
              <a:rPr b="1" lang="en" sz="1800"/>
              <a:t>muelles o las ballestas</a:t>
            </a:r>
            <a:r>
              <a:rPr lang="en" sz="1800"/>
              <a:t>, que se deforman y permiten que los neumáticos suban o bajen en relación a la carrocería.</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31"/>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Suspensión</a:t>
            </a:r>
            <a:endParaRPr/>
          </a:p>
        </p:txBody>
      </p:sp>
      <p:sp>
        <p:nvSpPr>
          <p:cNvPr id="1977" name="Google Shape;1977;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78" name="Google Shape;1978;p31"/>
          <p:cNvPicPr preferRelativeResize="0"/>
          <p:nvPr/>
        </p:nvPicPr>
        <p:blipFill rotWithShape="1">
          <a:blip r:embed="rId3">
            <a:alphaModFix/>
          </a:blip>
          <a:srcRect b="0" l="0" r="0" t="22118"/>
          <a:stretch/>
        </p:blipFill>
        <p:spPr>
          <a:xfrm>
            <a:off x="1254450" y="1337324"/>
            <a:ext cx="6300951" cy="3208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32"/>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Amortiguadores</a:t>
            </a:r>
            <a:endParaRPr/>
          </a:p>
        </p:txBody>
      </p:sp>
      <p:sp>
        <p:nvSpPr>
          <p:cNvPr id="1984" name="Google Shape;1984;p32"/>
          <p:cNvSpPr txBox="1"/>
          <p:nvPr>
            <p:ph idx="1" type="body"/>
          </p:nvPr>
        </p:nvSpPr>
        <p:spPr>
          <a:xfrm>
            <a:off x="714650" y="1152150"/>
            <a:ext cx="40875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Los sistemas de suspensión de los automóviles están formados siempre por </a:t>
            </a:r>
            <a:endParaRPr sz="1800"/>
          </a:p>
          <a:p>
            <a:pPr indent="-342900" lvl="0" marL="457200" rtl="0" algn="l">
              <a:lnSpc>
                <a:spcPct val="100000"/>
              </a:lnSpc>
              <a:spcBef>
                <a:spcPts val="0"/>
              </a:spcBef>
              <a:spcAft>
                <a:spcPts val="0"/>
              </a:spcAft>
              <a:buSzPts val="1800"/>
              <a:buChar char="●"/>
            </a:pPr>
            <a:r>
              <a:rPr lang="en" sz="1800"/>
              <a:t>un </a:t>
            </a:r>
            <a:r>
              <a:rPr b="1" lang="en" sz="1800"/>
              <a:t>elemento elástico </a:t>
            </a:r>
            <a:endParaRPr b="1" sz="1800"/>
          </a:p>
          <a:p>
            <a:pPr indent="-342900" lvl="0" marL="457200" rtl="0" algn="l">
              <a:lnSpc>
                <a:spcPct val="100000"/>
              </a:lnSpc>
              <a:spcBef>
                <a:spcPts val="0"/>
              </a:spcBef>
              <a:spcAft>
                <a:spcPts val="0"/>
              </a:spcAft>
              <a:buSzPts val="1800"/>
              <a:buChar char="●"/>
            </a:pPr>
            <a:r>
              <a:rPr lang="en" sz="1800"/>
              <a:t>Un </a:t>
            </a:r>
            <a:r>
              <a:rPr b="1" lang="en" sz="1800"/>
              <a:t>amortiguador</a:t>
            </a:r>
            <a:endParaRPr b="1" sz="1800"/>
          </a:p>
          <a:p>
            <a:pPr indent="0" lvl="0" marL="0" rtl="0" algn="l">
              <a:lnSpc>
                <a:spcPct val="100000"/>
              </a:lnSpc>
              <a:spcBef>
                <a:spcPts val="0"/>
              </a:spcBef>
              <a:spcAft>
                <a:spcPts val="0"/>
              </a:spcAft>
              <a:buSzPts val="1200"/>
              <a:buNone/>
            </a:pPr>
            <a:r>
              <a:t/>
            </a:r>
            <a:endParaRPr/>
          </a:p>
        </p:txBody>
      </p:sp>
      <p:pic>
        <p:nvPicPr>
          <p:cNvPr id="1985" name="Google Shape;1985;p32"/>
          <p:cNvPicPr preferRelativeResize="0"/>
          <p:nvPr/>
        </p:nvPicPr>
        <p:blipFill rotWithShape="1">
          <a:blip r:embed="rId3">
            <a:alphaModFix/>
          </a:blip>
          <a:srcRect b="0" l="0" r="0" t="0"/>
          <a:stretch/>
        </p:blipFill>
        <p:spPr>
          <a:xfrm>
            <a:off x="5265250" y="1367253"/>
            <a:ext cx="2857500" cy="2857500"/>
          </a:xfrm>
          <a:prstGeom prst="rect">
            <a:avLst/>
          </a:prstGeom>
          <a:noFill/>
          <a:ln>
            <a:noFill/>
          </a:ln>
        </p:spPr>
      </p:pic>
      <p:sp>
        <p:nvSpPr>
          <p:cNvPr id="1986" name="Google Shape;1986;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33"/>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Amortiguadores</a:t>
            </a:r>
            <a:endParaRPr/>
          </a:p>
        </p:txBody>
      </p:sp>
      <p:sp>
        <p:nvSpPr>
          <p:cNvPr id="1992" name="Google Shape;1992;p33"/>
          <p:cNvSpPr txBox="1"/>
          <p:nvPr>
            <p:ph idx="1" type="body"/>
          </p:nvPr>
        </p:nvSpPr>
        <p:spPr>
          <a:xfrm>
            <a:off x="714650" y="1152150"/>
            <a:ext cx="33513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1200"/>
              <a:buNone/>
            </a:pPr>
            <a:r>
              <a:rPr lang="en" sz="1800"/>
              <a:t>Elementos </a:t>
            </a:r>
            <a:r>
              <a:rPr b="1" lang="en" sz="1800"/>
              <a:t>disipadores </a:t>
            </a:r>
            <a:r>
              <a:rPr lang="en" sz="1800"/>
              <a:t>de energía inseparables de los muelles y resortes, pues </a:t>
            </a:r>
            <a:r>
              <a:rPr b="1" lang="en" sz="1800"/>
              <a:t>evitan el rebote que se produce al liberarse la energía elástica</a:t>
            </a:r>
            <a:r>
              <a:rPr lang="en" sz="1800"/>
              <a:t> acumulada por aquéllos. </a:t>
            </a:r>
            <a:endParaRPr sz="1800"/>
          </a:p>
          <a:p>
            <a:pPr indent="0" lvl="0" marL="0" rtl="0" algn="l">
              <a:lnSpc>
                <a:spcPct val="100000"/>
              </a:lnSpc>
              <a:spcBef>
                <a:spcPts val="1000"/>
              </a:spcBef>
              <a:spcAft>
                <a:spcPts val="0"/>
              </a:spcAft>
              <a:buSzPts val="1200"/>
              <a:buNone/>
            </a:pPr>
            <a:r>
              <a:t/>
            </a:r>
            <a:endParaRPr sz="1800"/>
          </a:p>
          <a:p>
            <a:pPr indent="0" lvl="0" marL="0" rtl="0" algn="l">
              <a:lnSpc>
                <a:spcPct val="100000"/>
              </a:lnSpc>
              <a:spcBef>
                <a:spcPts val="1000"/>
              </a:spcBef>
              <a:spcAft>
                <a:spcPts val="0"/>
              </a:spcAft>
              <a:buSzPts val="1200"/>
              <a:buNone/>
            </a:pPr>
            <a:r>
              <a:t/>
            </a:r>
            <a:endParaRPr/>
          </a:p>
        </p:txBody>
      </p:sp>
      <p:pic>
        <p:nvPicPr>
          <p:cNvPr id="1993" name="Google Shape;1993;p33"/>
          <p:cNvPicPr preferRelativeResize="0"/>
          <p:nvPr/>
        </p:nvPicPr>
        <p:blipFill rotWithShape="1">
          <a:blip r:embed="rId3">
            <a:alphaModFix/>
          </a:blip>
          <a:srcRect b="0" l="0" r="0" t="0"/>
          <a:stretch/>
        </p:blipFill>
        <p:spPr>
          <a:xfrm>
            <a:off x="4241763" y="1488153"/>
            <a:ext cx="2857500" cy="2857500"/>
          </a:xfrm>
          <a:prstGeom prst="rect">
            <a:avLst/>
          </a:prstGeom>
          <a:noFill/>
          <a:ln>
            <a:noFill/>
          </a:ln>
        </p:spPr>
      </p:pic>
      <p:sp>
        <p:nvSpPr>
          <p:cNvPr id="1994" name="Google Shape;1994;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995" name="Google Shape;1995;p33"/>
          <p:cNvSpPr txBox="1"/>
          <p:nvPr/>
        </p:nvSpPr>
        <p:spPr>
          <a:xfrm>
            <a:off x="7275075" y="1805075"/>
            <a:ext cx="1622700" cy="2401200"/>
          </a:xfrm>
          <a:prstGeom prst="rect">
            <a:avLst/>
          </a:prstGeom>
          <a:solidFill>
            <a:schemeClr val="accent3"/>
          </a:solid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1000"/>
              </a:spcAft>
              <a:buClr>
                <a:srgbClr val="000000"/>
              </a:buClr>
              <a:buSzPts val="1800"/>
              <a:buFont typeface="Arial"/>
              <a:buNone/>
            </a:pPr>
            <a:r>
              <a:rPr b="0" i="0" lang="en" sz="1800" u="none" cap="none" strike="noStrike">
                <a:solidFill>
                  <a:schemeClr val="dk2"/>
                </a:solidFill>
                <a:latin typeface="Barlow Semi Condensed"/>
                <a:ea typeface="Barlow Semi Condensed"/>
                <a:cs typeface="Barlow Semi Condensed"/>
                <a:sym typeface="Barlow Semi Condensed"/>
              </a:rPr>
              <a:t>Los sistemas de suspensión de los automóviles están formados siempre por un elemento </a:t>
            </a:r>
            <a:r>
              <a:rPr b="1" i="0" lang="en" sz="1800" u="none" cap="none" strike="noStrike">
                <a:solidFill>
                  <a:schemeClr val="dk2"/>
                </a:solidFill>
                <a:latin typeface="Barlow Semi Condensed"/>
                <a:ea typeface="Barlow Semi Condensed"/>
                <a:cs typeface="Barlow Semi Condensed"/>
                <a:sym typeface="Barlow Semi Condensed"/>
              </a:rPr>
              <a:t>elástico </a:t>
            </a:r>
            <a:r>
              <a:rPr b="0" i="0" lang="en" sz="1800" u="none" cap="none" strike="noStrike">
                <a:solidFill>
                  <a:schemeClr val="dk2"/>
                </a:solidFill>
                <a:latin typeface="Barlow Semi Condensed"/>
                <a:ea typeface="Barlow Semi Condensed"/>
                <a:cs typeface="Barlow Semi Condensed"/>
                <a:sym typeface="Barlow Semi Condensed"/>
              </a:rPr>
              <a:t>y otro </a:t>
            </a:r>
            <a:r>
              <a:rPr b="1" i="0" lang="en" sz="1800" u="none" cap="none" strike="noStrike">
                <a:solidFill>
                  <a:schemeClr val="dk2"/>
                </a:solidFill>
                <a:latin typeface="Barlow Semi Condensed"/>
                <a:ea typeface="Barlow Semi Condensed"/>
                <a:cs typeface="Barlow Semi Condensed"/>
                <a:sym typeface="Barlow Semi Condensed"/>
              </a:rPr>
              <a:t>amortiguador</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34"/>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Amortiguadores</a:t>
            </a:r>
            <a:endParaRPr/>
          </a:p>
        </p:txBody>
      </p:sp>
      <p:sp>
        <p:nvSpPr>
          <p:cNvPr id="2001" name="Google Shape;2001;p34"/>
          <p:cNvSpPr txBox="1"/>
          <p:nvPr>
            <p:ph idx="1" type="body"/>
          </p:nvPr>
        </p:nvSpPr>
        <p:spPr>
          <a:xfrm>
            <a:off x="714650" y="1152150"/>
            <a:ext cx="42084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Formados por una </a:t>
            </a:r>
            <a:r>
              <a:rPr b="1" lang="en" sz="1800"/>
              <a:t>cámara </a:t>
            </a:r>
            <a:r>
              <a:rPr lang="en" sz="1800"/>
              <a:t>llena de </a:t>
            </a:r>
            <a:r>
              <a:rPr b="1" lang="en" sz="1800"/>
              <a:t>aceite </a:t>
            </a:r>
            <a:r>
              <a:rPr lang="en" sz="1800"/>
              <a:t>por cuyo interior se desplaza un </a:t>
            </a:r>
            <a:r>
              <a:rPr b="1" lang="en" sz="1800"/>
              <a:t>émbolo </a:t>
            </a:r>
            <a:r>
              <a:rPr lang="en" sz="1800"/>
              <a:t>con agujeros a través de los que fluye el aceite.</a:t>
            </a:r>
            <a:endParaRPr sz="1800"/>
          </a:p>
          <a:p>
            <a:pPr indent="0" lvl="0" marL="0" rtl="0" algn="l">
              <a:lnSpc>
                <a:spcPct val="100000"/>
              </a:lnSpc>
              <a:spcBef>
                <a:spcPts val="0"/>
              </a:spcBef>
              <a:spcAft>
                <a:spcPts val="0"/>
              </a:spcAft>
              <a:buSzPts val="1200"/>
              <a:buNone/>
            </a:pPr>
            <a:r>
              <a:t/>
            </a:r>
            <a:endParaRPr/>
          </a:p>
        </p:txBody>
      </p:sp>
      <p:sp>
        <p:nvSpPr>
          <p:cNvPr id="2002" name="Google Shape;2002;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03" name="Google Shape;2003;p34"/>
          <p:cNvPicPr preferRelativeResize="0"/>
          <p:nvPr/>
        </p:nvPicPr>
        <p:blipFill rotWithShape="1">
          <a:blip r:embed="rId3">
            <a:alphaModFix/>
          </a:blip>
          <a:srcRect b="0" l="0" r="60213" t="0"/>
          <a:stretch/>
        </p:blipFill>
        <p:spPr>
          <a:xfrm>
            <a:off x="5391552" y="977875"/>
            <a:ext cx="2735200" cy="4087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35"/>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Amortiguadores</a:t>
            </a:r>
            <a:endParaRPr/>
          </a:p>
        </p:txBody>
      </p:sp>
      <p:sp>
        <p:nvSpPr>
          <p:cNvPr id="2009" name="Google Shape;2009;p35"/>
          <p:cNvSpPr txBox="1"/>
          <p:nvPr>
            <p:ph idx="1" type="body"/>
          </p:nvPr>
        </p:nvSpPr>
        <p:spPr>
          <a:xfrm>
            <a:off x="714650" y="1152150"/>
            <a:ext cx="43554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El efecto de amortiguamiento se consigue </a:t>
            </a:r>
            <a:r>
              <a:rPr b="1" lang="en" sz="1800"/>
              <a:t>forzando el paso de un fluido (aceite hidráulico) </a:t>
            </a:r>
            <a:r>
              <a:rPr lang="en" sz="1800"/>
              <a:t>a través de unos </a:t>
            </a:r>
            <a:r>
              <a:rPr b="1" lang="en" sz="1800"/>
              <a:t>pasos</a:t>
            </a:r>
            <a:r>
              <a:rPr lang="en" sz="1800"/>
              <a:t> calibrados de apertura diferenciada</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t/>
            </a:r>
            <a:endParaRPr/>
          </a:p>
        </p:txBody>
      </p:sp>
      <p:sp>
        <p:nvSpPr>
          <p:cNvPr id="2010" name="Google Shape;2010;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11" name="Google Shape;2011;p35"/>
          <p:cNvPicPr preferRelativeResize="0"/>
          <p:nvPr/>
        </p:nvPicPr>
        <p:blipFill rotWithShape="1">
          <a:blip r:embed="rId3">
            <a:alphaModFix/>
          </a:blip>
          <a:srcRect b="0" l="47569" r="0" t="0"/>
          <a:stretch/>
        </p:blipFill>
        <p:spPr>
          <a:xfrm>
            <a:off x="5070044" y="1152150"/>
            <a:ext cx="2771626" cy="3143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36"/>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700"/>
              <a:t>Presurizado o no presurizado</a:t>
            </a:r>
            <a:endParaRPr sz="2700"/>
          </a:p>
        </p:txBody>
      </p:sp>
      <p:sp>
        <p:nvSpPr>
          <p:cNvPr id="2017" name="Google Shape;2017;p36"/>
          <p:cNvSpPr txBox="1"/>
          <p:nvPr>
            <p:ph idx="1" type="body"/>
          </p:nvPr>
        </p:nvSpPr>
        <p:spPr>
          <a:xfrm>
            <a:off x="1349600" y="1220350"/>
            <a:ext cx="6262800" cy="3529500"/>
          </a:xfrm>
          <a:prstGeom prst="rect">
            <a:avLst/>
          </a:prstGeom>
          <a:noFill/>
          <a:ln>
            <a:noFill/>
          </a:ln>
        </p:spPr>
        <p:txBody>
          <a:bodyPr anchorCtr="0" anchor="ctr"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b="1" lang="en" sz="1800"/>
              <a:t>No presurizados:</a:t>
            </a:r>
            <a:r>
              <a:rPr lang="en" sz="1800"/>
              <a:t> es decir, amortiguadores en cuyo interior sólo hay aceite y se pueden formar bolsas de aire en su interior. Además, en climas muy fríos no tienden a trabajar con eficacia.</a:t>
            </a:r>
            <a:endParaRPr sz="1800"/>
          </a:p>
          <a:p>
            <a:pPr indent="-336550" lvl="0" marL="457200" rtl="0" algn="l">
              <a:lnSpc>
                <a:spcPct val="100000"/>
              </a:lnSpc>
              <a:spcBef>
                <a:spcPts val="0"/>
              </a:spcBef>
              <a:spcAft>
                <a:spcPts val="0"/>
              </a:spcAft>
              <a:buSzPts val="1700"/>
              <a:buChar char="●"/>
            </a:pPr>
            <a:r>
              <a:rPr b="1" lang="en" sz="1800"/>
              <a:t>Presurizados</a:t>
            </a:r>
            <a:r>
              <a:rPr lang="en" sz="1800"/>
              <a:t>: son un tipo de amortiguador que tienen aceite más un gas con el que se obtiene mejor rendimiento, estabilidad y confort de marcha. Ya sabes, compra siempre amortiguadores de gas.</a:t>
            </a:r>
            <a:endParaRPr sz="1800"/>
          </a:p>
          <a:p>
            <a:pPr indent="0" lvl="0" marL="0" rtl="0" algn="l">
              <a:lnSpc>
                <a:spcPct val="100000"/>
              </a:lnSpc>
              <a:spcBef>
                <a:spcPts val="0"/>
              </a:spcBef>
              <a:spcAft>
                <a:spcPts val="0"/>
              </a:spcAft>
              <a:buSzPts val="1200"/>
              <a:buNone/>
            </a:pPr>
            <a:r>
              <a:t/>
            </a:r>
            <a:endParaRPr/>
          </a:p>
        </p:txBody>
      </p:sp>
      <p:sp>
        <p:nvSpPr>
          <p:cNvPr id="2018" name="Google Shape;2018;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37"/>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Presurizados</a:t>
            </a:r>
            <a:endParaRPr/>
          </a:p>
        </p:txBody>
      </p:sp>
      <p:sp>
        <p:nvSpPr>
          <p:cNvPr id="2024" name="Google Shape;2024;p37"/>
          <p:cNvSpPr txBox="1"/>
          <p:nvPr>
            <p:ph idx="1" type="body"/>
          </p:nvPr>
        </p:nvSpPr>
        <p:spPr>
          <a:xfrm>
            <a:off x="714650" y="1152150"/>
            <a:ext cx="47409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La diferencia con los convencionales radica en el añadido de una cámara de </a:t>
            </a:r>
            <a:r>
              <a:rPr b="1" lang="en" sz="1800"/>
              <a:t>gas a presión</a:t>
            </a:r>
            <a:r>
              <a:rPr lang="en" sz="1800"/>
              <a:t>.</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rPr lang="en" sz="1800"/>
              <a:t>Cuando el pistón  desplaza el aceite (3) durante la compresión, este aceite comprime un poco más el </a:t>
            </a:r>
            <a:r>
              <a:rPr b="1" lang="en" sz="1800"/>
              <a:t>nitrógeno </a:t>
            </a:r>
            <a:r>
              <a:rPr lang="en" sz="1800"/>
              <a:t>(5). </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t/>
            </a:r>
            <a:endParaRPr sz="1800"/>
          </a:p>
        </p:txBody>
      </p:sp>
      <p:sp>
        <p:nvSpPr>
          <p:cNvPr id="2025" name="Google Shape;2025;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26" name="Google Shape;2026;p37"/>
          <p:cNvPicPr preferRelativeResize="0"/>
          <p:nvPr/>
        </p:nvPicPr>
        <p:blipFill rotWithShape="1">
          <a:blip r:embed="rId3">
            <a:alphaModFix/>
          </a:blip>
          <a:srcRect b="48702" l="0" r="0" t="0"/>
          <a:stretch/>
        </p:blipFill>
        <p:spPr>
          <a:xfrm>
            <a:off x="6294800" y="104025"/>
            <a:ext cx="2667000" cy="2071750"/>
          </a:xfrm>
          <a:prstGeom prst="rect">
            <a:avLst/>
          </a:prstGeom>
          <a:noFill/>
          <a:ln cap="flat" cmpd="sng" w="9525">
            <a:solidFill>
              <a:schemeClr val="dk2"/>
            </a:solidFill>
            <a:prstDash val="solid"/>
            <a:round/>
            <a:headEnd len="sm" w="sm" type="none"/>
            <a:tailEnd len="sm" w="sm" type="none"/>
          </a:ln>
        </p:spPr>
      </p:pic>
      <p:sp>
        <p:nvSpPr>
          <p:cNvPr id="2027" name="Google Shape;2027;p37"/>
          <p:cNvSpPr txBox="1"/>
          <p:nvPr/>
        </p:nvSpPr>
        <p:spPr>
          <a:xfrm>
            <a:off x="802850" y="3182925"/>
            <a:ext cx="3000000" cy="1293000"/>
          </a:xfrm>
          <a:prstGeom prst="rect">
            <a:avLst/>
          </a:prstGeom>
          <a:solidFill>
            <a:srgbClr val="F4CC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Barlow Semi Condensed"/>
                <a:ea typeface="Barlow Semi Condensed"/>
                <a:cs typeface="Barlow Semi Condensed"/>
                <a:sym typeface="Barlow Semi Condensed"/>
              </a:rPr>
              <a:t>El </a:t>
            </a:r>
            <a:r>
              <a:rPr b="1" i="0" lang="en" sz="1800" u="none" cap="none" strike="noStrike">
                <a:solidFill>
                  <a:schemeClr val="dk2"/>
                </a:solidFill>
                <a:latin typeface="Barlow Semi Condensed"/>
                <a:ea typeface="Barlow Semi Condensed"/>
                <a:cs typeface="Barlow Semi Condensed"/>
                <a:sym typeface="Barlow Semi Condensed"/>
              </a:rPr>
              <a:t>gas</a:t>
            </a:r>
            <a:r>
              <a:rPr b="0" i="0" lang="en" sz="1800" u="none" cap="none" strike="noStrike">
                <a:solidFill>
                  <a:schemeClr val="dk2"/>
                </a:solidFill>
                <a:latin typeface="Barlow Semi Condensed"/>
                <a:ea typeface="Barlow Semi Condensed"/>
                <a:cs typeface="Barlow Semi Condensed"/>
                <a:sym typeface="Barlow Semi Condensed"/>
              </a:rPr>
              <a:t>, por tanto, se encuentra sometido a variaciones de volumen, actuando como un </a:t>
            </a:r>
            <a:r>
              <a:rPr b="1" i="0" lang="en" sz="1800" u="none" cap="none" strike="noStrike">
                <a:solidFill>
                  <a:schemeClr val="dk2"/>
                </a:solidFill>
                <a:latin typeface="Barlow Semi Condensed"/>
                <a:ea typeface="Barlow Semi Condensed"/>
                <a:cs typeface="Barlow Semi Condensed"/>
                <a:sym typeface="Barlow Semi Condensed"/>
              </a:rPr>
              <a:t>muelle</a:t>
            </a:r>
            <a:r>
              <a:rPr b="0" i="0" lang="en" sz="1800" u="none" cap="none" strike="noStrike">
                <a:solidFill>
                  <a:schemeClr val="dk2"/>
                </a:solidFill>
                <a:latin typeface="Barlow Semi Condensed"/>
                <a:ea typeface="Barlow Semi Condensed"/>
                <a:cs typeface="Barlow Semi Condensed"/>
                <a:sym typeface="Barlow Semi Condensed"/>
              </a:rPr>
              <a:t>.</a:t>
            </a:r>
            <a:endParaRPr b="0" i="0" sz="1400" u="none" cap="none" strike="noStrike">
              <a:solidFill>
                <a:srgbClr val="000000"/>
              </a:solidFill>
              <a:latin typeface="Arial"/>
              <a:ea typeface="Arial"/>
              <a:cs typeface="Arial"/>
              <a:sym typeface="Arial"/>
            </a:endParaRPr>
          </a:p>
        </p:txBody>
      </p:sp>
      <p:pic>
        <p:nvPicPr>
          <p:cNvPr id="2028" name="Google Shape;2028;p37"/>
          <p:cNvPicPr preferRelativeResize="0"/>
          <p:nvPr/>
        </p:nvPicPr>
        <p:blipFill rotWithShape="1">
          <a:blip r:embed="rId4">
            <a:alphaModFix/>
          </a:blip>
          <a:srcRect b="0" l="0" r="0" t="0"/>
          <a:stretch/>
        </p:blipFill>
        <p:spPr>
          <a:xfrm>
            <a:off x="5556776" y="2358150"/>
            <a:ext cx="3000000" cy="23916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38"/>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Doble tubo o monotubo</a:t>
            </a:r>
            <a:endParaRPr/>
          </a:p>
        </p:txBody>
      </p:sp>
      <p:sp>
        <p:nvSpPr>
          <p:cNvPr id="2034" name="Google Shape;2034;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35" name="Google Shape;2035;p38"/>
          <p:cNvPicPr preferRelativeResize="0"/>
          <p:nvPr/>
        </p:nvPicPr>
        <p:blipFill rotWithShape="1">
          <a:blip r:embed="rId3">
            <a:alphaModFix/>
          </a:blip>
          <a:srcRect b="0" l="0" r="0" t="0"/>
          <a:stretch/>
        </p:blipFill>
        <p:spPr>
          <a:xfrm>
            <a:off x="4607356" y="1397788"/>
            <a:ext cx="2283950" cy="3418750"/>
          </a:xfrm>
          <a:prstGeom prst="rect">
            <a:avLst/>
          </a:prstGeom>
          <a:noFill/>
          <a:ln>
            <a:noFill/>
          </a:ln>
        </p:spPr>
      </p:pic>
      <p:pic>
        <p:nvPicPr>
          <p:cNvPr id="2036" name="Google Shape;2036;p38"/>
          <p:cNvPicPr preferRelativeResize="0"/>
          <p:nvPr/>
        </p:nvPicPr>
        <p:blipFill rotWithShape="1">
          <a:blip r:embed="rId4">
            <a:alphaModFix/>
          </a:blip>
          <a:srcRect b="0" l="0" r="0" t="0"/>
          <a:stretch/>
        </p:blipFill>
        <p:spPr>
          <a:xfrm>
            <a:off x="1481625" y="1220361"/>
            <a:ext cx="2357943" cy="3529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39"/>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Doble tubo</a:t>
            </a:r>
            <a:endParaRPr/>
          </a:p>
        </p:txBody>
      </p:sp>
      <p:sp>
        <p:nvSpPr>
          <p:cNvPr id="2042" name="Google Shape;2042;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043" name="Google Shape;2043;p39"/>
          <p:cNvSpPr txBox="1"/>
          <p:nvPr>
            <p:ph idx="1" type="body"/>
          </p:nvPr>
        </p:nvSpPr>
        <p:spPr>
          <a:xfrm>
            <a:off x="1190350" y="1078250"/>
            <a:ext cx="53529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Los amortiguadores de doble tubo constan de dos cámaras o tubos:</a:t>
            </a:r>
            <a:endParaRPr b="1" sz="1800"/>
          </a:p>
          <a:p>
            <a:pPr indent="0" lvl="0" marL="0" rtl="0" algn="l">
              <a:lnSpc>
                <a:spcPct val="100000"/>
              </a:lnSpc>
              <a:spcBef>
                <a:spcPts val="0"/>
              </a:spcBef>
              <a:spcAft>
                <a:spcPts val="0"/>
              </a:spcAft>
              <a:buSzPts val="1200"/>
              <a:buNone/>
            </a:pPr>
            <a:r>
              <a:t/>
            </a:r>
            <a:endParaRPr sz="1900"/>
          </a:p>
          <a:p>
            <a:pPr indent="0" lvl="0" marL="0" rtl="0" algn="l">
              <a:lnSpc>
                <a:spcPct val="100000"/>
              </a:lnSpc>
              <a:spcBef>
                <a:spcPts val="0"/>
              </a:spcBef>
              <a:spcAft>
                <a:spcPts val="0"/>
              </a:spcAft>
              <a:buSzPts val="1200"/>
              <a:buNone/>
            </a:pPr>
            <a:r>
              <a:t/>
            </a:r>
            <a:endParaRPr/>
          </a:p>
        </p:txBody>
      </p:sp>
      <p:pic>
        <p:nvPicPr>
          <p:cNvPr id="2044" name="Google Shape;2044;p39"/>
          <p:cNvPicPr preferRelativeResize="0"/>
          <p:nvPr/>
        </p:nvPicPr>
        <p:blipFill rotWithShape="1">
          <a:blip r:embed="rId3">
            <a:alphaModFix/>
          </a:blip>
          <a:srcRect b="0" l="0" r="0" t="0"/>
          <a:stretch/>
        </p:blipFill>
        <p:spPr>
          <a:xfrm>
            <a:off x="3186325" y="1584626"/>
            <a:ext cx="2161575" cy="3235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4"/>
          <p:cNvSpPr txBox="1"/>
          <p:nvPr>
            <p:ph type="title"/>
          </p:nvPr>
        </p:nvSpPr>
        <p:spPr>
          <a:xfrm>
            <a:off x="2532888" y="338328"/>
            <a:ext cx="4087500" cy="5760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Momento de inercia</a:t>
            </a:r>
            <a:endParaRPr/>
          </a:p>
        </p:txBody>
      </p:sp>
      <p:sp>
        <p:nvSpPr>
          <p:cNvPr id="1742" name="Google Shape;1742;p4"/>
          <p:cNvSpPr txBox="1"/>
          <p:nvPr>
            <p:ph idx="1" type="body"/>
          </p:nvPr>
        </p:nvSpPr>
        <p:spPr>
          <a:xfrm>
            <a:off x="714650" y="1152150"/>
            <a:ext cx="3302400" cy="166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solidFill>
                  <a:srgbClr val="374151"/>
                </a:solidFill>
                <a:latin typeface="Roboto"/>
                <a:ea typeface="Roboto"/>
                <a:cs typeface="Roboto"/>
                <a:sym typeface="Roboto"/>
              </a:rPr>
              <a:t>El momento de inercia es una medida de la resistencia de un objeto a cambiar su velocidad de rotación.</a:t>
            </a:r>
            <a:endParaRPr sz="18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200"/>
              <a:buNone/>
            </a:pPr>
            <a:r>
              <a:t/>
            </a:r>
            <a:endParaRPr sz="18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200"/>
              <a:buNone/>
            </a:pPr>
            <a:r>
              <a:rPr lang="en" sz="1800">
                <a:solidFill>
                  <a:srgbClr val="374151"/>
                </a:solidFill>
                <a:latin typeface="Roboto"/>
                <a:ea typeface="Roboto"/>
                <a:cs typeface="Roboto"/>
                <a:sym typeface="Roboto"/>
              </a:rPr>
              <a:t>Esta resistencia depende de </a:t>
            </a:r>
            <a:r>
              <a:rPr b="1" lang="en" sz="1800">
                <a:solidFill>
                  <a:srgbClr val="374151"/>
                </a:solidFill>
                <a:latin typeface="Roboto"/>
                <a:ea typeface="Roboto"/>
                <a:cs typeface="Roboto"/>
                <a:sym typeface="Roboto"/>
              </a:rPr>
              <a:t>cómo está distribuida la masa del objeto con respecto al eje</a:t>
            </a:r>
            <a:r>
              <a:rPr lang="en" sz="1800">
                <a:solidFill>
                  <a:srgbClr val="374151"/>
                </a:solidFill>
                <a:latin typeface="Roboto"/>
                <a:ea typeface="Roboto"/>
                <a:cs typeface="Roboto"/>
                <a:sym typeface="Roboto"/>
              </a:rPr>
              <a:t> de rotación.</a:t>
            </a:r>
            <a:endParaRPr sz="1800"/>
          </a:p>
        </p:txBody>
      </p:sp>
      <p:pic>
        <p:nvPicPr>
          <p:cNvPr id="1743" name="Google Shape;1743;p4"/>
          <p:cNvPicPr preferRelativeResize="0"/>
          <p:nvPr/>
        </p:nvPicPr>
        <p:blipFill rotWithShape="1">
          <a:blip r:embed="rId3">
            <a:alphaModFix/>
          </a:blip>
          <a:srcRect b="0" l="0" r="0" t="0"/>
          <a:stretch/>
        </p:blipFill>
        <p:spPr>
          <a:xfrm>
            <a:off x="4398025" y="1643763"/>
            <a:ext cx="4258125" cy="1969950"/>
          </a:xfrm>
          <a:prstGeom prst="rect">
            <a:avLst/>
          </a:prstGeom>
          <a:noFill/>
          <a:ln>
            <a:noFill/>
          </a:ln>
        </p:spPr>
      </p:pic>
      <p:sp>
        <p:nvSpPr>
          <p:cNvPr id="1744" name="Google Shape;1744;p4"/>
          <p:cNvSpPr txBox="1"/>
          <p:nvPr/>
        </p:nvSpPr>
        <p:spPr>
          <a:xfrm>
            <a:off x="1115675" y="4149975"/>
            <a:ext cx="7271400" cy="738900"/>
          </a:xfrm>
          <a:prstGeom prst="rect">
            <a:avLst/>
          </a:prstGeom>
          <a:solidFill>
            <a:srgbClr val="CFE2F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374151"/>
                </a:solidFill>
                <a:latin typeface="Roboto"/>
                <a:ea typeface="Roboto"/>
                <a:cs typeface="Roboto"/>
                <a:sym typeface="Roboto"/>
              </a:rPr>
              <a:t>Para minimizar el momento de inercia, es beneficioso concentrar la masa del objeto cerca del eje de rotación.</a:t>
            </a:r>
            <a:endParaRPr b="0" i="0" sz="1800" u="none" cap="none" strike="noStrike">
              <a:solidFill>
                <a:srgbClr val="000000"/>
              </a:solidFill>
              <a:latin typeface="Arial"/>
              <a:ea typeface="Arial"/>
              <a:cs typeface="Arial"/>
              <a:sym typeface="Arial"/>
            </a:endParaRPr>
          </a:p>
        </p:txBody>
      </p:sp>
      <p:sp>
        <p:nvSpPr>
          <p:cNvPr id="1745" name="Google Shape;1745;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746" name="Google Shape;1746;p4"/>
          <p:cNvSpPr txBox="1"/>
          <p:nvPr/>
        </p:nvSpPr>
        <p:spPr>
          <a:xfrm>
            <a:off x="5027088" y="361370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2124"/>
                </a:solidFill>
                <a:highlight>
                  <a:srgbClr val="FFFFFF"/>
                </a:highlight>
                <a:latin typeface="Arial"/>
                <a:ea typeface="Arial"/>
                <a:cs typeface="Arial"/>
                <a:sym typeface="Arial"/>
              </a:rPr>
              <a:t>Se pueden expresar </a:t>
            </a:r>
            <a:r>
              <a:rPr b="0" i="0" lang="en" sz="1500" u="none" cap="none" strike="noStrike">
                <a:solidFill>
                  <a:srgbClr val="040C28"/>
                </a:solidFill>
                <a:latin typeface="Arial"/>
                <a:ea typeface="Arial"/>
                <a:cs typeface="Arial"/>
                <a:sym typeface="Arial"/>
              </a:rPr>
              <a:t>kg·m2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40"/>
          <p:cNvSpPr txBox="1"/>
          <p:nvPr>
            <p:ph type="title"/>
          </p:nvPr>
        </p:nvSpPr>
        <p:spPr>
          <a:xfrm>
            <a:off x="2532888" y="338328"/>
            <a:ext cx="4087500" cy="5760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Doble tubo</a:t>
            </a:r>
            <a:endParaRPr/>
          </a:p>
        </p:txBody>
      </p:sp>
      <p:sp>
        <p:nvSpPr>
          <p:cNvPr id="2050" name="Google Shape;2050;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51" name="Google Shape;2051;p40"/>
          <p:cNvPicPr preferRelativeResize="0"/>
          <p:nvPr/>
        </p:nvPicPr>
        <p:blipFill rotWithShape="1">
          <a:blip r:embed="rId3">
            <a:alphaModFix/>
          </a:blip>
          <a:srcRect b="0" l="0" r="0" t="0"/>
          <a:stretch/>
        </p:blipFill>
        <p:spPr>
          <a:xfrm>
            <a:off x="6846106" y="-59125"/>
            <a:ext cx="1408237" cy="5143501"/>
          </a:xfrm>
          <a:prstGeom prst="rect">
            <a:avLst/>
          </a:prstGeom>
          <a:noFill/>
          <a:ln>
            <a:noFill/>
          </a:ln>
        </p:spPr>
      </p:pic>
      <p:sp>
        <p:nvSpPr>
          <p:cNvPr id="2052" name="Google Shape;2052;p40"/>
          <p:cNvSpPr txBox="1"/>
          <p:nvPr/>
        </p:nvSpPr>
        <p:spPr>
          <a:xfrm>
            <a:off x="1078950" y="1613400"/>
            <a:ext cx="38502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2"/>
                </a:solidFill>
                <a:latin typeface="Barlow Semi Condensed"/>
                <a:ea typeface="Barlow Semi Condensed"/>
                <a:cs typeface="Barlow Semi Condensed"/>
                <a:sym typeface="Barlow Semi Condensed"/>
              </a:rPr>
              <a:t>Disponen de 2 válvulas</a:t>
            </a:r>
            <a:endParaRPr b="1" i="0" sz="1900" u="none" cap="none" strike="noStrike">
              <a:solidFill>
                <a:schemeClr val="dk2"/>
              </a:solidFill>
              <a:latin typeface="Barlow Semi Condensed"/>
              <a:ea typeface="Barlow Semi Condensed"/>
              <a:cs typeface="Barlow Semi Condensed"/>
              <a:sym typeface="Barlow Semi Condensed"/>
            </a:endParaRPr>
          </a:p>
          <a:p>
            <a:pPr indent="-349250" lvl="0" marL="457200" marR="0" rtl="0" algn="l">
              <a:lnSpc>
                <a:spcPct val="100000"/>
              </a:lnSpc>
              <a:spcBef>
                <a:spcPts val="0"/>
              </a:spcBef>
              <a:spcAft>
                <a:spcPts val="0"/>
              </a:spcAft>
              <a:buClr>
                <a:srgbClr val="434343"/>
              </a:buClr>
              <a:buSzPts val="1900"/>
              <a:buFont typeface="Barlow Semi Condensed Medium"/>
              <a:buChar char="●"/>
            </a:pPr>
            <a:r>
              <a:rPr b="0" i="0" lang="en" sz="1900" u="none" cap="none" strike="noStrike">
                <a:solidFill>
                  <a:schemeClr val="dk2"/>
                </a:solidFill>
                <a:latin typeface="Barlow Semi Condensed"/>
                <a:ea typeface="Barlow Semi Condensed"/>
                <a:cs typeface="Barlow Semi Condensed"/>
                <a:sym typeface="Barlow Semi Condensed"/>
              </a:rPr>
              <a:t>1 en el pistón</a:t>
            </a:r>
            <a:endParaRPr b="0" i="0" sz="1900" u="none" cap="none" strike="noStrike">
              <a:solidFill>
                <a:schemeClr val="dk2"/>
              </a:solidFill>
              <a:latin typeface="Barlow Semi Condensed"/>
              <a:ea typeface="Barlow Semi Condensed"/>
              <a:cs typeface="Barlow Semi Condensed"/>
              <a:sym typeface="Barlow Semi Condensed"/>
            </a:endParaRPr>
          </a:p>
          <a:p>
            <a:pPr indent="-349250" lvl="0" marL="457200" marR="0" rtl="0" algn="l">
              <a:lnSpc>
                <a:spcPct val="100000"/>
              </a:lnSpc>
              <a:spcBef>
                <a:spcPts val="0"/>
              </a:spcBef>
              <a:spcAft>
                <a:spcPts val="0"/>
              </a:spcAft>
              <a:buClr>
                <a:srgbClr val="434343"/>
              </a:buClr>
              <a:buSzPts val="1900"/>
              <a:buFont typeface="Barlow Semi Condensed Medium"/>
              <a:buChar char="●"/>
            </a:pPr>
            <a:r>
              <a:rPr b="0" i="0" lang="en" sz="1900" u="none" cap="none" strike="noStrike">
                <a:solidFill>
                  <a:schemeClr val="dk2"/>
                </a:solidFill>
                <a:latin typeface="Barlow Semi Condensed"/>
                <a:ea typeface="Barlow Semi Condensed"/>
                <a:cs typeface="Barlow Semi Condensed"/>
                <a:sym typeface="Barlow Semi Condensed"/>
              </a:rPr>
              <a:t>1 en la base del amortiguador, llamada </a:t>
            </a:r>
            <a:r>
              <a:rPr b="1" i="0" lang="en" sz="1900" u="none" cap="none" strike="noStrike">
                <a:solidFill>
                  <a:schemeClr val="dk2"/>
                </a:solidFill>
                <a:latin typeface="Barlow Semi Condensed"/>
                <a:ea typeface="Barlow Semi Condensed"/>
                <a:cs typeface="Barlow Semi Condensed"/>
                <a:sym typeface="Barlow Semi Condensed"/>
              </a:rPr>
              <a:t>válvula de pie</a:t>
            </a:r>
            <a:r>
              <a:rPr b="0" i="0" lang="en" sz="1900" u="none" cap="none" strike="noStrike">
                <a:solidFill>
                  <a:schemeClr val="dk2"/>
                </a:solidFill>
                <a:latin typeface="Barlow Semi Condensed"/>
                <a:ea typeface="Barlow Semi Condensed"/>
                <a:cs typeface="Barlow Semi Condensed"/>
                <a:sym typeface="Barlow Semi Condensed"/>
              </a:rPr>
              <a:t>.</a:t>
            </a:r>
            <a:endParaRPr b="0" i="0" sz="1400" u="none" cap="none" strike="noStrike">
              <a:solidFill>
                <a:srgbClr val="000000"/>
              </a:solidFill>
              <a:latin typeface="Arial"/>
              <a:ea typeface="Arial"/>
              <a:cs typeface="Arial"/>
              <a:sym typeface="Arial"/>
            </a:endParaRPr>
          </a:p>
        </p:txBody>
      </p:sp>
      <p:cxnSp>
        <p:nvCxnSpPr>
          <p:cNvPr id="2053" name="Google Shape;2053;p40"/>
          <p:cNvCxnSpPr/>
          <p:nvPr/>
        </p:nvCxnSpPr>
        <p:spPr>
          <a:xfrm>
            <a:off x="3924125" y="2815625"/>
            <a:ext cx="3303300" cy="1840200"/>
          </a:xfrm>
          <a:prstGeom prst="straightConnector1">
            <a:avLst/>
          </a:prstGeom>
          <a:noFill/>
          <a:ln cap="flat" cmpd="sng" w="19050">
            <a:solidFill>
              <a:schemeClr val="dk2"/>
            </a:solidFill>
            <a:prstDash val="solid"/>
            <a:round/>
            <a:headEnd len="sm" w="sm" type="none"/>
            <a:tailEnd len="med" w="med" type="stealth"/>
          </a:ln>
        </p:spPr>
      </p:cxnSp>
      <p:cxnSp>
        <p:nvCxnSpPr>
          <p:cNvPr id="2054" name="Google Shape;2054;p40"/>
          <p:cNvCxnSpPr/>
          <p:nvPr/>
        </p:nvCxnSpPr>
        <p:spPr>
          <a:xfrm>
            <a:off x="3650700" y="2128350"/>
            <a:ext cx="3606300" cy="4287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41"/>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Doble tubo</a:t>
            </a:r>
            <a:endParaRPr/>
          </a:p>
        </p:txBody>
      </p:sp>
      <p:sp>
        <p:nvSpPr>
          <p:cNvPr id="2060" name="Google Shape;2060;p41"/>
          <p:cNvSpPr txBox="1"/>
          <p:nvPr>
            <p:ph idx="1" type="body"/>
          </p:nvPr>
        </p:nvSpPr>
        <p:spPr>
          <a:xfrm>
            <a:off x="714650" y="1152150"/>
            <a:ext cx="5104800" cy="352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Cuando el vástago penetra en el interior del cuerpo del amortiguador</a:t>
            </a:r>
            <a:r>
              <a:rPr lang="en" sz="1800"/>
              <a:t>, el </a:t>
            </a:r>
            <a:r>
              <a:rPr lang="en" sz="1800"/>
              <a:t>Aceite contenido en la </a:t>
            </a:r>
            <a:r>
              <a:rPr b="1" lang="en" sz="1800"/>
              <a:t>cámara interior</a:t>
            </a:r>
            <a:r>
              <a:rPr lang="en" sz="1800"/>
              <a:t> fluye sin resistencia a través de los </a:t>
            </a:r>
            <a:r>
              <a:rPr b="1" lang="en" sz="1800"/>
              <a:t>orificios del pistón </a:t>
            </a:r>
            <a:r>
              <a:rPr lang="en" sz="1800"/>
              <a:t>hacia el espacio generado al otro lado del mismo.</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rPr lang="en" sz="1800"/>
              <a:t>Simultáneamente, una cierta cantidad de aceite se ve desplazada debido al volumen ocupado por el vástago en la cámara interior. </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rPr lang="en" sz="1800"/>
              <a:t>Este aceite forzosamente pasa por la </a:t>
            </a:r>
            <a:r>
              <a:rPr b="1" lang="en" sz="1800"/>
              <a:t>válvula de pie </a:t>
            </a:r>
            <a:r>
              <a:rPr lang="en" sz="1800"/>
              <a:t>hacia la cámara de reserva</a:t>
            </a:r>
            <a:endParaRPr sz="1800"/>
          </a:p>
          <a:p>
            <a:pPr indent="0" lvl="0" marL="0" rtl="0" algn="l">
              <a:lnSpc>
                <a:spcPct val="100000"/>
              </a:lnSpc>
              <a:spcBef>
                <a:spcPts val="0"/>
              </a:spcBef>
              <a:spcAft>
                <a:spcPts val="0"/>
              </a:spcAft>
              <a:buSzPts val="1200"/>
              <a:buNone/>
            </a:pPr>
            <a:r>
              <a:t/>
            </a:r>
            <a:endParaRPr sz="1800"/>
          </a:p>
        </p:txBody>
      </p:sp>
      <p:sp>
        <p:nvSpPr>
          <p:cNvPr id="2061" name="Google Shape;2061;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62" name="Google Shape;2062;p41"/>
          <p:cNvPicPr preferRelativeResize="0"/>
          <p:nvPr/>
        </p:nvPicPr>
        <p:blipFill rotWithShape="1">
          <a:blip r:embed="rId3">
            <a:alphaModFix/>
          </a:blip>
          <a:srcRect b="0" l="0" r="0" t="0"/>
          <a:stretch/>
        </p:blipFill>
        <p:spPr>
          <a:xfrm>
            <a:off x="5966575" y="1067336"/>
            <a:ext cx="2357943" cy="3529500"/>
          </a:xfrm>
          <a:prstGeom prst="rect">
            <a:avLst/>
          </a:prstGeom>
          <a:noFill/>
          <a:ln>
            <a:noFill/>
          </a:ln>
        </p:spPr>
      </p:pic>
      <p:cxnSp>
        <p:nvCxnSpPr>
          <p:cNvPr id="2063" name="Google Shape;2063;p41"/>
          <p:cNvCxnSpPr/>
          <p:nvPr/>
        </p:nvCxnSpPr>
        <p:spPr>
          <a:xfrm>
            <a:off x="5556200" y="3965825"/>
            <a:ext cx="1922400" cy="20100"/>
          </a:xfrm>
          <a:prstGeom prst="straightConnector1">
            <a:avLst/>
          </a:prstGeom>
          <a:noFill/>
          <a:ln cap="flat" cmpd="sng" w="28575">
            <a:solidFill>
              <a:schemeClr val="accent5"/>
            </a:solidFill>
            <a:prstDash val="solid"/>
            <a:round/>
            <a:headEnd len="sm" w="sm" type="none"/>
            <a:tailEnd len="med" w="med" type="triangle"/>
          </a:ln>
        </p:spPr>
      </p:cxnSp>
      <p:cxnSp>
        <p:nvCxnSpPr>
          <p:cNvPr id="2064" name="Google Shape;2064;p41"/>
          <p:cNvCxnSpPr/>
          <p:nvPr/>
        </p:nvCxnSpPr>
        <p:spPr>
          <a:xfrm>
            <a:off x="5676975" y="2133900"/>
            <a:ext cx="1721100" cy="966300"/>
          </a:xfrm>
          <a:prstGeom prst="straightConnector1">
            <a:avLst/>
          </a:prstGeom>
          <a:noFill/>
          <a:ln cap="flat" cmpd="sng" w="28575">
            <a:solidFill>
              <a:schemeClr val="accent5"/>
            </a:solidFill>
            <a:prstDash val="solid"/>
            <a:round/>
            <a:headEnd len="sm" w="sm"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42"/>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Monotubo</a:t>
            </a:r>
            <a:endParaRPr/>
          </a:p>
        </p:txBody>
      </p:sp>
      <p:sp>
        <p:nvSpPr>
          <p:cNvPr id="2070" name="Google Shape;2070;p42"/>
          <p:cNvSpPr txBox="1"/>
          <p:nvPr>
            <p:ph idx="1" type="body"/>
          </p:nvPr>
        </p:nvSpPr>
        <p:spPr>
          <a:xfrm>
            <a:off x="714650" y="1152150"/>
            <a:ext cx="5905800" cy="352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sz="1600"/>
              <a:t>Cada vez está más extendido, sobretodo en vehículos de altas prestaciones y vehículos de competición.</a:t>
            </a:r>
            <a:endParaRPr sz="1600"/>
          </a:p>
          <a:p>
            <a:pPr indent="-330200" lvl="0" marL="457200" rtl="0" algn="l">
              <a:lnSpc>
                <a:spcPct val="100000"/>
              </a:lnSpc>
              <a:spcBef>
                <a:spcPts val="0"/>
              </a:spcBef>
              <a:spcAft>
                <a:spcPts val="0"/>
              </a:spcAft>
              <a:buSzPts val="1600"/>
              <a:buChar char="●"/>
            </a:pPr>
            <a:r>
              <a:rPr lang="en" sz="1600"/>
              <a:t>Constan de dos cámaras principales, </a:t>
            </a:r>
            <a:endParaRPr sz="1600"/>
          </a:p>
          <a:p>
            <a:pPr indent="-330200" lvl="0" marL="457200" rtl="0" algn="l">
              <a:lnSpc>
                <a:spcPct val="100000"/>
              </a:lnSpc>
              <a:spcBef>
                <a:spcPts val="0"/>
              </a:spcBef>
              <a:spcAft>
                <a:spcPts val="0"/>
              </a:spcAft>
              <a:buSzPts val="1600"/>
              <a:buChar char="●"/>
            </a:pPr>
            <a:r>
              <a:rPr lang="en" sz="1600"/>
              <a:t>Una cámara contiene el aceite </a:t>
            </a:r>
            <a:endParaRPr sz="1600"/>
          </a:p>
          <a:p>
            <a:pPr indent="0" lvl="0" marL="0" rtl="0" algn="l">
              <a:lnSpc>
                <a:spcPct val="100000"/>
              </a:lnSpc>
              <a:spcBef>
                <a:spcPts val="0"/>
              </a:spcBef>
              <a:spcAft>
                <a:spcPts val="0"/>
              </a:spcAft>
              <a:buSzPts val="1200"/>
              <a:buNone/>
            </a:pPr>
            <a:r>
              <a:rPr lang="en" sz="1600"/>
              <a:t>La otra gas a presión, estando separadas ambas cámaras por un pistón flotante. </a:t>
            </a:r>
            <a:endParaRPr sz="1600"/>
          </a:p>
          <a:p>
            <a:pPr indent="-330200" lvl="0" marL="457200" rtl="0" algn="l">
              <a:lnSpc>
                <a:spcPct val="100000"/>
              </a:lnSpc>
              <a:spcBef>
                <a:spcPts val="0"/>
              </a:spcBef>
              <a:spcAft>
                <a:spcPts val="0"/>
              </a:spcAft>
              <a:buSzPts val="1600"/>
              <a:buChar char="●"/>
            </a:pPr>
            <a:r>
              <a:rPr lang="en" sz="1600"/>
              <a:t>Se considera también como amortiguadores hidráulicos </a:t>
            </a:r>
            <a:r>
              <a:rPr b="1" lang="en" sz="1600"/>
              <a:t>presurizados</a:t>
            </a:r>
            <a:r>
              <a:rPr lang="en" sz="1600"/>
              <a:t>, con la salvedad que tienen sólo válvulas en el pistón.</a:t>
            </a:r>
            <a:endParaRPr sz="1600"/>
          </a:p>
          <a:p>
            <a:pPr indent="0" lvl="0" marL="0" rtl="0" algn="l">
              <a:lnSpc>
                <a:spcPct val="100000"/>
              </a:lnSpc>
              <a:spcBef>
                <a:spcPts val="0"/>
              </a:spcBef>
              <a:spcAft>
                <a:spcPts val="0"/>
              </a:spcAft>
              <a:buSzPts val="1200"/>
              <a:buNone/>
            </a:pPr>
            <a:r>
              <a:t/>
            </a:r>
            <a:endParaRPr sz="1600"/>
          </a:p>
          <a:p>
            <a:pPr indent="0" lvl="0" marL="0" rtl="0" algn="l">
              <a:lnSpc>
                <a:spcPct val="100000"/>
              </a:lnSpc>
              <a:spcBef>
                <a:spcPts val="0"/>
              </a:spcBef>
              <a:spcAft>
                <a:spcPts val="0"/>
              </a:spcAft>
              <a:buSzPts val="1200"/>
              <a:buNone/>
            </a:pPr>
            <a:r>
              <a:t/>
            </a:r>
            <a:endParaRPr sz="1000"/>
          </a:p>
        </p:txBody>
      </p:sp>
      <p:sp>
        <p:nvSpPr>
          <p:cNvPr id="2071" name="Google Shape;2071;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72" name="Google Shape;2072;p42"/>
          <p:cNvPicPr preferRelativeResize="0"/>
          <p:nvPr/>
        </p:nvPicPr>
        <p:blipFill rotWithShape="1">
          <a:blip r:embed="rId3">
            <a:alphaModFix/>
          </a:blip>
          <a:srcRect b="0" l="0" r="0" t="0"/>
          <a:stretch/>
        </p:blipFill>
        <p:spPr>
          <a:xfrm>
            <a:off x="6664756" y="1262913"/>
            <a:ext cx="2283950" cy="3418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43"/>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Monotubo</a:t>
            </a:r>
            <a:endParaRPr/>
          </a:p>
        </p:txBody>
      </p:sp>
      <p:sp>
        <p:nvSpPr>
          <p:cNvPr id="2078" name="Google Shape;2078;p43"/>
          <p:cNvSpPr txBox="1"/>
          <p:nvPr>
            <p:ph idx="1" type="body"/>
          </p:nvPr>
        </p:nvSpPr>
        <p:spPr>
          <a:xfrm>
            <a:off x="714650" y="1152150"/>
            <a:ext cx="59058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Cuando el vástago penetra en el interior del cuerpo del amortiguador, ocupa un espacio en el interior de la cámara de aceite que se compensa con una cámara de volumen variable, generalmente rellena de gas presurizado a presión.</a:t>
            </a:r>
            <a:endParaRPr sz="1800"/>
          </a:p>
          <a:p>
            <a:pPr indent="0" lvl="0" marL="0" rtl="0" algn="l">
              <a:lnSpc>
                <a:spcPct val="100000"/>
              </a:lnSpc>
              <a:spcBef>
                <a:spcPts val="0"/>
              </a:spcBef>
              <a:spcAft>
                <a:spcPts val="0"/>
              </a:spcAft>
              <a:buSzPts val="1200"/>
              <a:buNone/>
            </a:pPr>
            <a:r>
              <a:t/>
            </a:r>
            <a:endParaRPr sz="1000"/>
          </a:p>
        </p:txBody>
      </p:sp>
      <p:sp>
        <p:nvSpPr>
          <p:cNvPr id="2079" name="Google Shape;2079;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80" name="Google Shape;2080;p43"/>
          <p:cNvPicPr preferRelativeResize="0"/>
          <p:nvPr/>
        </p:nvPicPr>
        <p:blipFill rotWithShape="1">
          <a:blip r:embed="rId3">
            <a:alphaModFix/>
          </a:blip>
          <a:srcRect b="0" l="0" r="0" t="0"/>
          <a:stretch/>
        </p:blipFill>
        <p:spPr>
          <a:xfrm>
            <a:off x="6664756" y="1262913"/>
            <a:ext cx="2283950" cy="3418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44"/>
          <p:cNvSpPr txBox="1"/>
          <p:nvPr>
            <p:ph type="title"/>
          </p:nvPr>
        </p:nvSpPr>
        <p:spPr>
          <a:xfrm>
            <a:off x="227948" y="232175"/>
            <a:ext cx="34419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Monotubo</a:t>
            </a:r>
            <a:endParaRPr/>
          </a:p>
        </p:txBody>
      </p:sp>
      <p:sp>
        <p:nvSpPr>
          <p:cNvPr id="2086" name="Google Shape;2086;p44"/>
          <p:cNvSpPr txBox="1"/>
          <p:nvPr>
            <p:ph idx="1" type="body"/>
          </p:nvPr>
        </p:nvSpPr>
        <p:spPr>
          <a:xfrm>
            <a:off x="714650" y="1152150"/>
            <a:ext cx="2833800" cy="1713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Al empujar el vástago, la presión que ejerce el aceite sobre dicho </a:t>
            </a:r>
            <a:r>
              <a:rPr b="1" lang="en" sz="1800"/>
              <a:t>pistón flotante </a:t>
            </a:r>
            <a:r>
              <a:rPr lang="en" sz="1800"/>
              <a:t>hace que la zona del gas se comprima,  </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t/>
            </a:r>
            <a:endParaRPr/>
          </a:p>
        </p:txBody>
      </p:sp>
      <p:sp>
        <p:nvSpPr>
          <p:cNvPr id="2087" name="Google Shape;2087;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088" name="Google Shape;2088;p44"/>
          <p:cNvSpPr txBox="1"/>
          <p:nvPr/>
        </p:nvSpPr>
        <p:spPr>
          <a:xfrm>
            <a:off x="752200" y="3107775"/>
            <a:ext cx="2393400" cy="129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Barlow Semi Condensed"/>
                <a:ea typeface="Barlow Semi Condensed"/>
                <a:cs typeface="Barlow Semi Condensed"/>
                <a:sym typeface="Barlow Semi Condensed"/>
              </a:rPr>
              <a:t>A su vez, el aceite se ve obligado a pasar a través de las válvulas del pistón principal.</a:t>
            </a:r>
            <a:endParaRPr b="0" i="0" sz="1400" u="none" cap="none" strike="noStrike">
              <a:solidFill>
                <a:srgbClr val="000000"/>
              </a:solidFill>
              <a:latin typeface="Arial"/>
              <a:ea typeface="Arial"/>
              <a:cs typeface="Arial"/>
              <a:sym typeface="Arial"/>
            </a:endParaRPr>
          </a:p>
        </p:txBody>
      </p:sp>
      <p:pic>
        <p:nvPicPr>
          <p:cNvPr id="2089" name="Google Shape;2089;p44"/>
          <p:cNvPicPr preferRelativeResize="0"/>
          <p:nvPr/>
        </p:nvPicPr>
        <p:blipFill rotWithShape="1">
          <a:blip r:embed="rId3">
            <a:alphaModFix/>
          </a:blip>
          <a:srcRect b="0" l="0" r="0" t="0"/>
          <a:stretch/>
        </p:blipFill>
        <p:spPr>
          <a:xfrm>
            <a:off x="4019550" y="100275"/>
            <a:ext cx="1041875" cy="4850075"/>
          </a:xfrm>
          <a:prstGeom prst="rect">
            <a:avLst/>
          </a:prstGeom>
          <a:noFill/>
          <a:ln>
            <a:noFill/>
          </a:ln>
        </p:spPr>
      </p:pic>
      <p:pic>
        <p:nvPicPr>
          <p:cNvPr id="2090" name="Google Shape;2090;p44"/>
          <p:cNvPicPr preferRelativeResize="0"/>
          <p:nvPr/>
        </p:nvPicPr>
        <p:blipFill rotWithShape="1">
          <a:blip r:embed="rId4">
            <a:alphaModFix/>
          </a:blip>
          <a:srcRect b="0" l="0" r="64782" t="0"/>
          <a:stretch/>
        </p:blipFill>
        <p:spPr>
          <a:xfrm>
            <a:off x="5935375" y="379388"/>
            <a:ext cx="1976975" cy="3259424"/>
          </a:xfrm>
          <a:prstGeom prst="rect">
            <a:avLst/>
          </a:prstGeom>
          <a:noFill/>
          <a:ln>
            <a:noFill/>
          </a:ln>
        </p:spPr>
      </p:pic>
      <p:sp>
        <p:nvSpPr>
          <p:cNvPr id="2091" name="Google Shape;2091;p44"/>
          <p:cNvSpPr txBox="1"/>
          <p:nvPr/>
        </p:nvSpPr>
        <p:spPr>
          <a:xfrm>
            <a:off x="5556775" y="3791500"/>
            <a:ext cx="3000000" cy="831300"/>
          </a:xfrm>
          <a:prstGeom prst="rect">
            <a:avLst/>
          </a:prstGeom>
          <a:solidFill>
            <a:schemeClr val="accen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Como el nitrógeno está sujeto a variaciones de volumen, funciona como un muelle.</a:t>
            </a:r>
            <a:endParaRPr b="0" i="0" sz="1400" u="none" cap="none" strike="noStrike">
              <a:solidFill>
                <a:srgbClr val="000000"/>
              </a:solidFill>
              <a:latin typeface="Arial"/>
              <a:ea typeface="Arial"/>
              <a:cs typeface="Arial"/>
              <a:sym typeface="Arial"/>
            </a:endParaRPr>
          </a:p>
        </p:txBody>
      </p:sp>
      <p:cxnSp>
        <p:nvCxnSpPr>
          <p:cNvPr id="2092" name="Google Shape;2092;p44"/>
          <p:cNvCxnSpPr/>
          <p:nvPr/>
        </p:nvCxnSpPr>
        <p:spPr>
          <a:xfrm flipH="1" rot="10800000">
            <a:off x="5951775" y="2909775"/>
            <a:ext cx="720000" cy="98460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45"/>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Amortiguadores</a:t>
            </a:r>
            <a:endParaRPr/>
          </a:p>
        </p:txBody>
      </p:sp>
      <p:pic>
        <p:nvPicPr>
          <p:cNvPr id="2098" name="Google Shape;2098;p45" title="Funcionamiento de un amortiguador">
            <a:hlinkClick r:id="rId3"/>
          </p:cNvPr>
          <p:cNvPicPr preferRelativeResize="0"/>
          <p:nvPr/>
        </p:nvPicPr>
        <p:blipFill rotWithShape="1">
          <a:blip r:embed="rId4">
            <a:alphaModFix/>
          </a:blip>
          <a:srcRect b="0" l="0" r="0" t="0"/>
          <a:stretch/>
        </p:blipFill>
        <p:spPr>
          <a:xfrm>
            <a:off x="1199675" y="1212547"/>
            <a:ext cx="6451050" cy="3628725"/>
          </a:xfrm>
          <a:prstGeom prst="rect">
            <a:avLst/>
          </a:prstGeom>
          <a:noFill/>
          <a:ln>
            <a:noFill/>
          </a:ln>
        </p:spPr>
      </p:pic>
      <p:sp>
        <p:nvSpPr>
          <p:cNvPr id="2099" name="Google Shape;2099;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1000"/>
                                        <p:tgtEl>
                                          <p:spTgt spid="20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descr="Enlaces a las fuentes:&#10;&#10;mastermilo82 - Coche sin suspensión&#10;Music: Crooked minds - Stray&#10;https://www.youtube.com/mastermilo82/ &#10;&#10;@mischevious.moose - Perro caída&#10;https://www.instagram.com/mischevious.moose/ &#10;&#10;Jenkemmag - Trucos de patineta&#10;https://www.youtube.com/watch?v=tnFPQ57l0Dg&#10;&#10;@harmatchris - Riel de las escaleras&#10;https://www.instagram.com/harmatchris/ &#10;&#10;@rok_story - Ilusiones en Salar de Uyuni&#10;https://www.instagram.com/rok_story/ &#10;&#10;Harvey &amp; John - Decantador&#10;http://www.harveyandjohn.com &#10;&#10;Eclectic Method - Caras&#10;https://www.youtube.com/watch?v=6OvkQ4-0rQA &#10;&#10;&#10;Un Poco de Todo tiene el permiso escrito de los dueños de estos videos para mostrarlos en este canal.&#10;&#10;Necesitas música para tus videos?&#10;Obten 30 días gratis en Epidemic Sound con este enlace:&#10;http://share.epidemicsound.com/UPDT&#10;&#10;Para cualquier aclaración favor de contactarnos en: contactupdt@gmail.com&#10; &#10;En Un Poco De Todo te muestro los más interesante de Internet.&#10;&#10;Suscribirse: http://bit.ly/1EXrxJB&#10;Facebook: https://bit.ly/2E4GnUR&#10;Instagram: https://bit.ly/2PhFp8F&#10;Twitter:  http://bit.ly/1DQZHcn" id="2105" name="Google Shape;2105;p46" title="Auto sin Suspensión">
            <a:hlinkClick r:id="rId3"/>
          </p:cNvPr>
          <p:cNvPicPr preferRelativeResize="0"/>
          <p:nvPr/>
        </p:nvPicPr>
        <p:blipFill rotWithShape="1">
          <a:blip r:embed="rId4">
            <a:alphaModFix/>
          </a:blip>
          <a:srcRect b="0" l="0" r="0" t="0"/>
          <a:stretch/>
        </p:blipFill>
        <p:spPr>
          <a:xfrm>
            <a:off x="1061400" y="782400"/>
            <a:ext cx="6587625" cy="370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5"/>
                                        </p:tgtEl>
                                        <p:attrNameLst>
                                          <p:attrName>style.visibility</p:attrName>
                                        </p:attrNameLst>
                                      </p:cBhvr>
                                      <p:to>
                                        <p:strVal val="visible"/>
                                      </p:to>
                                    </p:set>
                                    <p:animEffect filter="fade" transition="in">
                                      <p:cBhvr>
                                        <p:cTn dur="1000"/>
                                        <p:tgtEl>
                                          <p:spTgt spid="2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111" name="Google Shape;2111;p47"/>
          <p:cNvPicPr preferRelativeResize="0"/>
          <p:nvPr/>
        </p:nvPicPr>
        <p:blipFill rotWithShape="1">
          <a:blip r:embed="rId3">
            <a:alphaModFix/>
          </a:blip>
          <a:srcRect b="0" l="0" r="0" t="0"/>
          <a:stretch/>
        </p:blipFill>
        <p:spPr>
          <a:xfrm>
            <a:off x="2066375" y="637352"/>
            <a:ext cx="5266775" cy="386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descr="¡Hola! Soy Sophie la Científica y en este video voy a mostrar como los patinadores pueden girar tan rápidos, por el ejemplo de una silla giratoria. Por favor haga clic en ese botón de gustar y suscribate para más contenido como este. No olvides a pulsar la campana de notificación para que sepas cuando yo cargo un video nuevo. &#10;&#10;Hello! I'm Sophie the Scientist and in this video I will show how figure skaters can spin so fast, through the example of a spinning chair. Please click that like button and subscribe for more content like this. Don't forget to press the notification bell so that you know when I upload a new video.&#10;&#10;Aquí están los instrucciones para el proyecto:&#10;https://sites.google.com/site/sophielacientifica/home/patinador-girando &#10;&#10;Here are the instructions for the project:&#10;https://sites.google.com/site/sophielacientifica/home/patinador-girando&#10;&#10;Provisiones:&#10;- Espacio grande&#10;- Una toalla&#10;- Silla giratoria&#10;- Si mismo&#10;- Un amigo&#10;- Dos latas&#10;&#10;Supplies:&#10;- Large open space&#10;- A towel&#10;- Spinning chair&#10;- Yourself&#10;- A friend&#10;- Two cans" id="1752" name="Google Shape;1752;p5" title="Patinador Girando">
            <a:hlinkClick r:id="rId3"/>
          </p:cNvPr>
          <p:cNvPicPr preferRelativeResize="0"/>
          <p:nvPr/>
        </p:nvPicPr>
        <p:blipFill rotWithShape="1">
          <a:blip r:embed="rId4">
            <a:alphaModFix/>
          </a:blip>
          <a:srcRect b="0" l="0" r="0" t="0"/>
          <a:stretch/>
        </p:blipFill>
        <p:spPr>
          <a:xfrm>
            <a:off x="807500" y="1538525"/>
            <a:ext cx="6153800" cy="3461500"/>
          </a:xfrm>
          <a:prstGeom prst="rect">
            <a:avLst/>
          </a:prstGeom>
          <a:noFill/>
          <a:ln>
            <a:noFill/>
          </a:ln>
        </p:spPr>
      </p:pic>
      <p:pic>
        <p:nvPicPr>
          <p:cNvPr id="1753" name="Google Shape;1753;p5"/>
          <p:cNvPicPr preferRelativeResize="0"/>
          <p:nvPr/>
        </p:nvPicPr>
        <p:blipFill rotWithShape="1">
          <a:blip r:embed="rId5">
            <a:alphaModFix/>
          </a:blip>
          <a:srcRect b="67291" l="13909" r="20171" t="0"/>
          <a:stretch/>
        </p:blipFill>
        <p:spPr>
          <a:xfrm>
            <a:off x="7157850" y="1538525"/>
            <a:ext cx="1879999" cy="493475"/>
          </a:xfrm>
          <a:prstGeom prst="rect">
            <a:avLst/>
          </a:prstGeom>
          <a:noFill/>
          <a:ln>
            <a:noFill/>
          </a:ln>
        </p:spPr>
      </p:pic>
      <p:sp>
        <p:nvSpPr>
          <p:cNvPr id="1754" name="Google Shape;1754;p5"/>
          <p:cNvSpPr txBox="1"/>
          <p:nvPr>
            <p:ph type="title"/>
          </p:nvPr>
        </p:nvSpPr>
        <p:spPr>
          <a:xfrm>
            <a:off x="2532888" y="338328"/>
            <a:ext cx="4087500" cy="5760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Momento de inercia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2"/>
                                        </p:tgtEl>
                                        <p:attrNameLst>
                                          <p:attrName>style.visibility</p:attrName>
                                        </p:attrNameLst>
                                      </p:cBhvr>
                                      <p:to>
                                        <p:strVal val="visible"/>
                                      </p:to>
                                    </p:set>
                                    <p:animEffect filter="fade" transition="in">
                                      <p:cBhvr>
                                        <p:cTn dur="1000"/>
                                        <p:tgtEl>
                                          <p:spTgt spid="1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6"/>
          <p:cNvSpPr txBox="1"/>
          <p:nvPr>
            <p:ph idx="1" type="body"/>
          </p:nvPr>
        </p:nvSpPr>
        <p:spPr>
          <a:xfrm>
            <a:off x="714650" y="1152150"/>
            <a:ext cx="77055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El momento angular total de un sistema aislado permanecerá </a:t>
            </a:r>
            <a:r>
              <a:rPr b="1" lang="en" sz="1800"/>
              <a:t>constante </a:t>
            </a:r>
            <a:r>
              <a:rPr lang="en" sz="1800"/>
              <a:t>si no hay ningún momento externo (o torque) actuando sobre él</a:t>
            </a:r>
            <a:endParaRPr sz="1800"/>
          </a:p>
        </p:txBody>
      </p:sp>
      <p:sp>
        <p:nvSpPr>
          <p:cNvPr id="1760" name="Google Shape;1760;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761" name="Google Shape;1761;p6"/>
          <p:cNvSpPr txBox="1"/>
          <p:nvPr>
            <p:ph type="title"/>
          </p:nvPr>
        </p:nvSpPr>
        <p:spPr>
          <a:xfrm>
            <a:off x="2532888" y="338328"/>
            <a:ext cx="4087500" cy="5760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200"/>
              <a:t>Conservación del momento angular</a:t>
            </a:r>
            <a:endParaRPr sz="2200"/>
          </a:p>
        </p:txBody>
      </p:sp>
      <p:pic>
        <p:nvPicPr>
          <p:cNvPr id="1762" name="Google Shape;1762;p6"/>
          <p:cNvPicPr preferRelativeResize="0"/>
          <p:nvPr/>
        </p:nvPicPr>
        <p:blipFill rotWithShape="1">
          <a:blip r:embed="rId3">
            <a:alphaModFix/>
          </a:blip>
          <a:srcRect b="0" l="0" r="0" t="0"/>
          <a:stretch/>
        </p:blipFill>
        <p:spPr>
          <a:xfrm>
            <a:off x="1470450" y="2348700"/>
            <a:ext cx="1786776" cy="576000"/>
          </a:xfrm>
          <a:prstGeom prst="rect">
            <a:avLst/>
          </a:prstGeom>
          <a:noFill/>
          <a:ln cap="flat" cmpd="sng" w="9525">
            <a:solidFill>
              <a:schemeClr val="dk2"/>
            </a:solidFill>
            <a:prstDash val="solid"/>
            <a:round/>
            <a:headEnd len="sm" w="sm" type="none"/>
            <a:tailEnd len="sm" w="sm" type="none"/>
          </a:ln>
        </p:spPr>
      </p:pic>
      <p:pic>
        <p:nvPicPr>
          <p:cNvPr id="1763" name="Google Shape;1763;p6"/>
          <p:cNvPicPr preferRelativeResize="0"/>
          <p:nvPr/>
        </p:nvPicPr>
        <p:blipFill rotWithShape="1">
          <a:blip r:embed="rId4">
            <a:alphaModFix/>
          </a:blip>
          <a:srcRect b="0" l="0" r="0" t="0"/>
          <a:stretch/>
        </p:blipFill>
        <p:spPr>
          <a:xfrm>
            <a:off x="3761802" y="2348702"/>
            <a:ext cx="4516325" cy="2152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769" name="Google Shape;1769;p7"/>
          <p:cNvPicPr preferRelativeResize="0"/>
          <p:nvPr/>
        </p:nvPicPr>
        <p:blipFill rotWithShape="1">
          <a:blip r:embed="rId3">
            <a:alphaModFix/>
          </a:blip>
          <a:srcRect b="0" l="0" r="70865" t="0"/>
          <a:stretch/>
        </p:blipFill>
        <p:spPr>
          <a:xfrm>
            <a:off x="3469013" y="1066725"/>
            <a:ext cx="2575274" cy="2198500"/>
          </a:xfrm>
          <a:prstGeom prst="rect">
            <a:avLst/>
          </a:prstGeom>
          <a:noFill/>
          <a:ln>
            <a:noFill/>
          </a:ln>
        </p:spPr>
      </p:pic>
      <p:sp>
        <p:nvSpPr>
          <p:cNvPr id="1770" name="Google Shape;1770;p7"/>
          <p:cNvSpPr txBox="1"/>
          <p:nvPr>
            <p:ph type="title"/>
          </p:nvPr>
        </p:nvSpPr>
        <p:spPr>
          <a:xfrm>
            <a:off x="2532888" y="338328"/>
            <a:ext cx="4087500" cy="5760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200"/>
              <a:t>Conservación del momento angular</a:t>
            </a:r>
            <a:endParaRPr sz="2200"/>
          </a:p>
        </p:txBody>
      </p:sp>
      <p:pic>
        <p:nvPicPr>
          <p:cNvPr id="1771" name="Google Shape;1771;p7"/>
          <p:cNvPicPr preferRelativeResize="0"/>
          <p:nvPr/>
        </p:nvPicPr>
        <p:blipFill rotWithShape="1">
          <a:blip r:embed="rId3">
            <a:alphaModFix/>
          </a:blip>
          <a:srcRect b="24025" l="34049" r="0" t="37099"/>
          <a:stretch/>
        </p:blipFill>
        <p:spPr>
          <a:xfrm>
            <a:off x="956525" y="3417625"/>
            <a:ext cx="7600249" cy="11143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8"/>
          <p:cNvSpPr txBox="1"/>
          <p:nvPr>
            <p:ph type="title"/>
          </p:nvPr>
        </p:nvSpPr>
        <p:spPr>
          <a:xfrm>
            <a:off x="2532888" y="338328"/>
            <a:ext cx="4087500" cy="5760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Volante de inercia</a:t>
            </a:r>
            <a:endParaRPr/>
          </a:p>
        </p:txBody>
      </p:sp>
      <p:sp>
        <p:nvSpPr>
          <p:cNvPr id="1777" name="Google Shape;1777;p8"/>
          <p:cNvSpPr txBox="1"/>
          <p:nvPr>
            <p:ph idx="1" type="body"/>
          </p:nvPr>
        </p:nvSpPr>
        <p:spPr>
          <a:xfrm>
            <a:off x="714650" y="1152150"/>
            <a:ext cx="7705500" cy="352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t>Si conocemos la masa m, el radio R y la velocidad angular w de un volante de inercia, es posible calcular la cantidad de energía acumulada. </a:t>
            </a:r>
            <a:endParaRPr sz="1800"/>
          </a:p>
          <a:p>
            <a:pPr indent="0" lvl="0" marL="0" rtl="0" algn="l">
              <a:lnSpc>
                <a:spcPct val="100000"/>
              </a:lnSpc>
              <a:spcBef>
                <a:spcPts val="0"/>
              </a:spcBef>
              <a:spcAft>
                <a:spcPts val="0"/>
              </a:spcAft>
              <a:buSzPts val="1200"/>
              <a:buNone/>
            </a:pPr>
            <a:r>
              <a:t/>
            </a:r>
            <a:endParaRPr sz="1800"/>
          </a:p>
          <a:p>
            <a:pPr indent="0" lvl="0" marL="0" rtl="0" algn="l">
              <a:lnSpc>
                <a:spcPct val="100000"/>
              </a:lnSpc>
              <a:spcBef>
                <a:spcPts val="0"/>
              </a:spcBef>
              <a:spcAft>
                <a:spcPts val="0"/>
              </a:spcAft>
              <a:buSzPts val="1200"/>
              <a:buNone/>
            </a:pPr>
            <a:r>
              <a:rPr lang="en" sz="1800"/>
              <a:t>Calculemos la energía cinética que acumula un volante de 15 cm de radio y 500 g de masa que gira a una velocidad de 2 400 rpm.</a:t>
            </a:r>
            <a:endParaRPr sz="1800"/>
          </a:p>
          <a:p>
            <a:pPr indent="0" lvl="0" marL="0" rtl="0" algn="l">
              <a:lnSpc>
                <a:spcPct val="100000"/>
              </a:lnSpc>
              <a:spcBef>
                <a:spcPts val="0"/>
              </a:spcBef>
              <a:spcAft>
                <a:spcPts val="0"/>
              </a:spcAft>
              <a:buSzPts val="1200"/>
              <a:buNone/>
            </a:pPr>
            <a:r>
              <a:t/>
            </a:r>
            <a:endParaRPr/>
          </a:p>
        </p:txBody>
      </p:sp>
      <p:pic>
        <p:nvPicPr>
          <p:cNvPr id="1778" name="Google Shape;1778;p8"/>
          <p:cNvPicPr preferRelativeResize="0"/>
          <p:nvPr/>
        </p:nvPicPr>
        <p:blipFill rotWithShape="1">
          <a:blip r:embed="rId3">
            <a:alphaModFix/>
          </a:blip>
          <a:srcRect b="0" l="0" r="0" t="0"/>
          <a:stretch/>
        </p:blipFill>
        <p:spPr>
          <a:xfrm>
            <a:off x="3049526" y="2905400"/>
            <a:ext cx="3570875" cy="1889019"/>
          </a:xfrm>
          <a:prstGeom prst="rect">
            <a:avLst/>
          </a:prstGeom>
          <a:noFill/>
          <a:ln>
            <a:noFill/>
          </a:ln>
        </p:spPr>
      </p:pic>
      <p:sp>
        <p:nvSpPr>
          <p:cNvPr id="1779" name="Google Shape;1779;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780" name="Google Shape;1780;p8"/>
          <p:cNvPicPr preferRelativeResize="0"/>
          <p:nvPr/>
        </p:nvPicPr>
        <p:blipFill rotWithShape="1">
          <a:blip r:embed="rId4">
            <a:alphaModFix/>
          </a:blip>
          <a:srcRect b="0" l="0" r="0" t="0"/>
          <a:stretch/>
        </p:blipFill>
        <p:spPr>
          <a:xfrm>
            <a:off x="802250" y="2870500"/>
            <a:ext cx="1905000" cy="1962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9"/>
          <p:cNvSpPr txBox="1"/>
          <p:nvPr>
            <p:ph type="title"/>
          </p:nvPr>
        </p:nvSpPr>
        <p:spPr>
          <a:xfrm>
            <a:off x="2532888" y="338328"/>
            <a:ext cx="4087500" cy="5760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Volante de inercia</a:t>
            </a:r>
            <a:endParaRPr/>
          </a:p>
        </p:txBody>
      </p:sp>
      <p:sp>
        <p:nvSpPr>
          <p:cNvPr id="1786" name="Google Shape;1786;p9"/>
          <p:cNvSpPr txBox="1"/>
          <p:nvPr>
            <p:ph idx="1" type="body"/>
          </p:nvPr>
        </p:nvSpPr>
        <p:spPr>
          <a:xfrm>
            <a:off x="714650" y="1152150"/>
            <a:ext cx="4792500" cy="3529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En ciertos motores, como las máquinas de vapor y los motores de combustión interna, </a:t>
            </a:r>
            <a:r>
              <a:rPr b="1" lang="en" sz="1800"/>
              <a:t>suministran el trabajo motor de forma discontinua</a:t>
            </a:r>
            <a:r>
              <a:rPr lang="en" sz="1800"/>
              <a:t>. </a:t>
            </a:r>
            <a:endParaRPr sz="1800"/>
          </a:p>
          <a:p>
            <a:pPr indent="-342900" lvl="0" marL="457200" rtl="0" algn="l">
              <a:lnSpc>
                <a:spcPct val="100000"/>
              </a:lnSpc>
              <a:spcBef>
                <a:spcPts val="0"/>
              </a:spcBef>
              <a:spcAft>
                <a:spcPts val="0"/>
              </a:spcAft>
              <a:buSzPts val="1800"/>
              <a:buChar char="●"/>
            </a:pPr>
            <a:r>
              <a:rPr lang="en" sz="1800"/>
              <a:t>En cambio, el trabajo que deben realizar las máquinas sobre las que actúan es prácticamente  </a:t>
            </a:r>
            <a:r>
              <a:rPr b="1" lang="en" sz="1800"/>
              <a:t>constante</a:t>
            </a:r>
            <a:r>
              <a:rPr lang="en" sz="1800"/>
              <a:t>.</a:t>
            </a:r>
            <a:endParaRPr sz="1800"/>
          </a:p>
          <a:p>
            <a:pPr indent="-342900" lvl="0" marL="457200" rtl="0" algn="l">
              <a:lnSpc>
                <a:spcPct val="100000"/>
              </a:lnSpc>
              <a:spcBef>
                <a:spcPts val="0"/>
              </a:spcBef>
              <a:spcAft>
                <a:spcPts val="0"/>
              </a:spcAft>
              <a:buSzPts val="1800"/>
              <a:buChar char="●"/>
            </a:pPr>
            <a:r>
              <a:rPr lang="en" sz="1800"/>
              <a:t>Un ejemplo típico es el volante de inercia en los motores de explosión, que va situado en un extremo del cigüeñal </a:t>
            </a:r>
            <a:endParaRPr sz="1800"/>
          </a:p>
          <a:p>
            <a:pPr indent="0" lvl="0" marL="0" rtl="0" algn="l">
              <a:lnSpc>
                <a:spcPct val="100000"/>
              </a:lnSpc>
              <a:spcBef>
                <a:spcPts val="0"/>
              </a:spcBef>
              <a:spcAft>
                <a:spcPts val="0"/>
              </a:spcAft>
              <a:buSzPts val="1200"/>
              <a:buNone/>
            </a:pPr>
            <a:r>
              <a:t/>
            </a:r>
            <a:endParaRPr/>
          </a:p>
        </p:txBody>
      </p:sp>
      <p:pic>
        <p:nvPicPr>
          <p:cNvPr id="1787" name="Google Shape;1787;p9"/>
          <p:cNvPicPr preferRelativeResize="0"/>
          <p:nvPr/>
        </p:nvPicPr>
        <p:blipFill rotWithShape="1">
          <a:blip r:embed="rId3">
            <a:alphaModFix/>
          </a:blip>
          <a:srcRect b="0" l="0" r="0" t="6076"/>
          <a:stretch/>
        </p:blipFill>
        <p:spPr>
          <a:xfrm>
            <a:off x="5783150" y="1434275"/>
            <a:ext cx="3105150" cy="1592375"/>
          </a:xfrm>
          <a:prstGeom prst="rect">
            <a:avLst/>
          </a:prstGeom>
          <a:noFill/>
          <a:ln>
            <a:noFill/>
          </a:ln>
        </p:spPr>
      </p:pic>
      <p:pic>
        <p:nvPicPr>
          <p:cNvPr id="1788" name="Google Shape;1788;p9"/>
          <p:cNvPicPr preferRelativeResize="0"/>
          <p:nvPr/>
        </p:nvPicPr>
        <p:blipFill rotWithShape="1">
          <a:blip r:embed="rId4">
            <a:alphaModFix/>
          </a:blip>
          <a:srcRect b="0" l="0" r="0" t="0"/>
          <a:stretch/>
        </p:blipFill>
        <p:spPr>
          <a:xfrm>
            <a:off x="5935550" y="3179050"/>
            <a:ext cx="2405376" cy="1812050"/>
          </a:xfrm>
          <a:prstGeom prst="rect">
            <a:avLst/>
          </a:prstGeom>
          <a:noFill/>
          <a:ln>
            <a:noFill/>
          </a:ln>
        </p:spPr>
      </p:pic>
      <p:sp>
        <p:nvSpPr>
          <p:cNvPr id="1789" name="Google Shape;1789;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